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1" r:id="rId3"/>
    <p:sldId id="285" r:id="rId4"/>
    <p:sldId id="290" r:id="rId5"/>
    <p:sldId id="288" r:id="rId6"/>
    <p:sldId id="289" r:id="rId7"/>
    <p:sldId id="284" r:id="rId8"/>
    <p:sldId id="262" r:id="rId9"/>
    <p:sldId id="260" r:id="rId10"/>
    <p:sldId id="263" r:id="rId11"/>
    <p:sldId id="258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6" r:id="rId29"/>
    <p:sldId id="287" r:id="rId30"/>
    <p:sldId id="280" r:id="rId31"/>
    <p:sldId id="281" r:id="rId32"/>
    <p:sldId id="282" r:id="rId33"/>
    <p:sldId id="283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50" d="100"/>
          <a:sy n="50" d="100"/>
        </p:scale>
        <p:origin x="92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3DCAA6-58B0-DE85-057A-66B9E34EFD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JUROR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0EF7D83-BED0-22BC-38B7-6FD5F579A5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While serving as a juror in a high profile murder trial, family man Justin Kemp finds himself struggling with a serious moral dilemma…one he could use to sway the jury verdict and potentially convict—or free—the accused killer.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FA6BCC5-1706-9BB2-070D-52D685272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7053" y="383681"/>
            <a:ext cx="3274804" cy="316723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6ED9EAC-0EDE-D0B6-ED8E-73B8AECA8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109" y="233091"/>
            <a:ext cx="2842616" cy="346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80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FFD64C5-B448-8225-09D2-4D8409824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05" y="1308752"/>
            <a:ext cx="5025055" cy="3863011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5B7BD01-0263-BAB8-250C-11EEEDCB3F83}"/>
              </a:ext>
            </a:extLst>
          </p:cNvPr>
          <p:cNvSpPr txBox="1"/>
          <p:nvPr/>
        </p:nvSpPr>
        <p:spPr>
          <a:xfrm>
            <a:off x="4739640" y="5516880"/>
            <a:ext cx="3322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err="1"/>
              <a:t>Courthouse</a:t>
            </a:r>
            <a:endParaRPr lang="pl-PL" sz="32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D0A1CB9-E152-F93D-AFE2-4FC06BC34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53113"/>
            <a:ext cx="5238254" cy="377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2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0BC8F79-3A6D-64FC-1553-457F98A5C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8679"/>
            <a:ext cx="12231220" cy="562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23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4A2F147-7211-790E-E9EA-ABE77E77AACC}"/>
              </a:ext>
            </a:extLst>
          </p:cNvPr>
          <p:cNvSpPr txBox="1"/>
          <p:nvPr/>
        </p:nvSpPr>
        <p:spPr>
          <a:xfrm>
            <a:off x="3048000" y="1277035"/>
            <a:ext cx="6096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/>
              <a:t>the enclosed space in which courts of law are held in front of a judge</a:t>
            </a:r>
            <a:r>
              <a:rPr lang="en-US" sz="3200" dirty="0"/>
              <a:t>.</a:t>
            </a:r>
            <a:endParaRPr lang="pl-PL" sz="3200" dirty="0"/>
          </a:p>
          <a:p>
            <a:endParaRPr lang="pl-PL" sz="3200" dirty="0"/>
          </a:p>
          <a:p>
            <a:endParaRPr lang="pl-PL" sz="3200" dirty="0"/>
          </a:p>
          <a:p>
            <a:r>
              <a:rPr lang="pl-PL" sz="3200" dirty="0"/>
              <a:t>COURTROOM</a:t>
            </a:r>
            <a:br>
              <a:rPr lang="pl-PL" sz="3200" dirty="0"/>
            </a:b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605582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FB75A3DF-6A4B-EEF2-3A9D-1B36F44B0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043" y="380117"/>
            <a:ext cx="7537317" cy="587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E19C5B19-7075-223E-F0D9-E395F84F2F90}"/>
              </a:ext>
            </a:extLst>
          </p:cNvPr>
          <p:cNvSpPr txBox="1"/>
          <p:nvPr/>
        </p:nvSpPr>
        <p:spPr>
          <a:xfrm>
            <a:off x="2011680" y="2956561"/>
            <a:ext cx="89611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a person in a court of law who is accused of having done something wrong</a:t>
            </a:r>
            <a:endParaRPr lang="pl-PL" sz="2800" b="1" dirty="0"/>
          </a:p>
          <a:p>
            <a:endParaRPr lang="pl-PL" sz="2800" b="1" dirty="0"/>
          </a:p>
          <a:p>
            <a:endParaRPr lang="pl-PL" sz="2800" b="1" dirty="0"/>
          </a:p>
          <a:p>
            <a:r>
              <a:rPr lang="pl-PL" sz="3600" b="1" dirty="0"/>
              <a:t>DEFENDANT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365679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A900B106-2BA9-8A2B-F1CD-6FC5E8BB2A6C}"/>
              </a:ext>
            </a:extLst>
          </p:cNvPr>
          <p:cNvSpPr txBox="1"/>
          <p:nvPr/>
        </p:nvSpPr>
        <p:spPr>
          <a:xfrm>
            <a:off x="2286000" y="2758440"/>
            <a:ext cx="685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https://ww7.watchseriesfree.co/movie/juror-2-1630857882/</a:t>
            </a:r>
          </a:p>
        </p:txBody>
      </p:sp>
    </p:spTree>
    <p:extLst>
      <p:ext uri="{BB962C8B-B14F-4D97-AF65-F5344CB8AC3E}">
        <p14:creationId xmlns:p14="http://schemas.microsoft.com/office/powerpoint/2010/main" val="1974565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AC7F0C57-CF2A-3856-BF51-8B481DAF9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928" y="790200"/>
            <a:ext cx="10456144" cy="556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5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EE10A3B-7D36-47B3-9D7B-227D1D705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627" y="725634"/>
            <a:ext cx="9434745" cy="540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55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C38655F-DD3F-D6AA-6F64-862912853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83" y="661536"/>
            <a:ext cx="11345634" cy="513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22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C0DA2BD-5177-CCD3-67E1-1A79987B2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61" y="1427728"/>
            <a:ext cx="11702677" cy="400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89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6F6B220-4ECE-9434-2BCF-CFB2FEA53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403" y="1645920"/>
            <a:ext cx="10441726" cy="246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13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F397A75-BB0A-8EB1-13B3-8AEB3CAE6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29" y="891102"/>
            <a:ext cx="10830341" cy="482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94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11CF82E-620A-9E6C-27A6-04563EC79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00" y="753758"/>
            <a:ext cx="11441800" cy="535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04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E470797-F3B7-BFF6-8C96-024DF2F59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3855"/>
            <a:ext cx="12192000" cy="286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68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5D63EEE-8481-76E0-98FC-E738AEDDB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185" y="143193"/>
            <a:ext cx="7645820" cy="657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06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32E7F71-013A-E6B8-461C-F08C13F17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58239"/>
            <a:ext cx="8031479" cy="634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75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6CE524D-F183-1F56-E9AE-ED9416948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925" y="3566519"/>
            <a:ext cx="7404150" cy="182091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F3BD6AF-EA0E-FA49-7A1F-1E1987800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793" y="937169"/>
            <a:ext cx="8615075" cy="20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83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5EF72F3-DC7B-B9FA-9F40-55F8DFAEA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728" y="156521"/>
            <a:ext cx="9893151" cy="654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96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7D89C6D-2451-BD84-98F6-78D0775FC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84300"/>
            <a:ext cx="12192000" cy="394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56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74C5A8A-4BA5-32FC-FB93-BA588EE34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27" y="-2149857"/>
            <a:ext cx="10292146" cy="900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7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363B38A-0328-346A-65AA-EDF1638F3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62" y="1861133"/>
            <a:ext cx="11135876" cy="313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46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1D25A51-8F0D-A4D0-B6CC-5943D8FF8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77" y="2407920"/>
            <a:ext cx="11966646" cy="142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99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E8B8DF8-A6B2-9A36-B0E4-F5AFFECF1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3" y="2286000"/>
            <a:ext cx="11336703" cy="147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48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371338D-599F-9587-F8E8-7E8468403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37" y="2194560"/>
            <a:ext cx="10462660" cy="140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201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7556566-DEC7-03D9-2FBF-12E51CAB8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72" y="1463041"/>
            <a:ext cx="10657435" cy="276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60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B393645-1FBD-DF3C-7CBC-4C8BED1DA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49" y="1563826"/>
            <a:ext cx="11816512" cy="328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95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1358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A994FD-14BB-55BF-A2A9-708BA0921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After</a:t>
            </a:r>
            <a:r>
              <a:rPr lang="pl-PL" dirty="0"/>
              <a:t> </a:t>
            </a:r>
            <a:r>
              <a:rPr lang="pl-PL" dirty="0" err="1"/>
              <a:t>viewing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5A61B9-FD76-1A41-B1B0-7F3FCEA4A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4037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11194DD-D04B-EB50-5931-7172DB59C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708" y="178428"/>
            <a:ext cx="10223572" cy="650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314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01E400D-4119-C917-FA1E-A417F6B6C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82" y="732833"/>
            <a:ext cx="11982836" cy="475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249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EDB7E4E-EA68-587C-E0ED-432F1CE86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7117"/>
            <a:ext cx="12139111" cy="524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784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C92B1E5-0298-5890-91FD-77C18494E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36" y="441960"/>
            <a:ext cx="11754928" cy="597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90519"/>
      </p:ext>
    </p:extLst>
  </p:cSld>
  <p:clrMapOvr>
    <a:masterClrMapping/>
  </p:clrMapOvr>
</p:sld>
</file>

<file path=ppt/theme/theme1.xml><?xml version="1.0" encoding="utf-8"?>
<a:theme xmlns:a="http://schemas.openxmlformats.org/drawingml/2006/main" name="Kropla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TM04033925[[fn=Kropla]]</Template>
  <TotalTime>125</TotalTime>
  <Words>95</Words>
  <Application>Microsoft Office PowerPoint</Application>
  <PresentationFormat>Panoramiczny</PresentationFormat>
  <Paragraphs>13</Paragraphs>
  <Slides>33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6" baseType="lpstr">
      <vt:lpstr>Arial</vt:lpstr>
      <vt:lpstr>Tw Cen MT</vt:lpstr>
      <vt:lpstr>Kropla</vt:lpstr>
      <vt:lpstr>JUROR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After viewing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iwj</dc:creator>
  <cp:lastModifiedBy>iwj</cp:lastModifiedBy>
  <cp:revision>2</cp:revision>
  <dcterms:created xsi:type="dcterms:W3CDTF">2025-06-09T16:58:22Z</dcterms:created>
  <dcterms:modified xsi:type="dcterms:W3CDTF">2025-06-09T19:04:21Z</dcterms:modified>
</cp:coreProperties>
</file>