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7" r:id="rId4"/>
  </p:sldMasterIdLst>
  <p:notesMasterIdLst>
    <p:notesMasterId r:id="rId14"/>
  </p:notesMasterIdLst>
  <p:handoutMasterIdLst>
    <p:handoutMasterId r:id="rId15"/>
  </p:handoutMasterIdLst>
  <p:sldIdLst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67" r:id="rId13"/>
  </p:sldIdLst>
  <p:sldSz cx="12192000" cy="6858000"/>
  <p:notesSz cx="6858000" cy="9144000"/>
  <p:defaultTextStyle>
    <a:defPPr rtl="0">
      <a:defRPr lang="pl-p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2" autoAdjust="0"/>
    <p:restoredTop sz="94580"/>
  </p:normalViewPr>
  <p:slideViewPr>
    <p:cSldViewPr snapToGrid="0" snapToObjects="1">
      <p:cViewPr varScale="1">
        <p:scale>
          <a:sx n="54" d="100"/>
          <a:sy n="54" d="100"/>
        </p:scale>
        <p:origin x="79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9" d="100"/>
          <a:sy n="89" d="100"/>
        </p:scale>
        <p:origin x="37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076AD07C-E22D-4655-AC43-50EC5079F06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8B158378-0663-4C01-9DE4-BB9F38D3857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C6D6B8-1B87-474F-94A9-F34F10312610}" type="datetimeFigureOut">
              <a:rPr lang="pl-PL" smtClean="0"/>
              <a:t>24.03.2024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3A5B86FD-3256-4F54-8377-51270D31EDA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D302B1B8-9BCF-4AF6-B83E-03D8C1B3D6E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8B966E-3F0B-45B9-A974-6DED39FE8B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95874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 noProof="0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54B3B3-7FCD-4CC6-9A84-DD4CC685C5FD}" type="datetimeFigureOut">
              <a:rPr lang="pl-PL" noProof="0" smtClean="0"/>
              <a:t>24.03.2024</a:t>
            </a:fld>
            <a:endParaRPr lang="pl-PL" noProof="0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 noProof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/>
              <a:t>Edytuj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 noProof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B4EE49-95F8-4FBD-AE91-C2FD2C127DB1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1619161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B4EE49-95F8-4FBD-AE91-C2FD2C127DB1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84873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B4EE49-95F8-4FBD-AE91-C2FD2C127DB1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555760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 hasCustomPrompt="1"/>
          </p:nvPr>
        </p:nvSpPr>
        <p:spPr>
          <a:xfrm>
            <a:off x="2589213" y="2514600"/>
            <a:ext cx="8915399" cy="2262781"/>
          </a:xfrm>
        </p:spPr>
        <p:txBody>
          <a:bodyPr rtlCol="0" anchor="b">
            <a:normAutofit/>
          </a:bodyPr>
          <a:lstStyle>
            <a:lvl1pPr>
              <a:defRPr sz="5400"/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rtlCol="0"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pl-PL" noProof="0"/>
              <a:t>Kliknij, aby edytować styl wzorca podtytułu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7888310-CD3C-4330-9975-44CB747EB802}" type="datetime1">
              <a:rPr lang="pl-PL" noProof="0" smtClean="0"/>
              <a:t>24.03.2024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7" name="Dowolny kształt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163275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2592925" y="624110"/>
            <a:ext cx="8911687" cy="1280890"/>
          </a:xfrm>
        </p:spPr>
        <p:txBody>
          <a:bodyPr rtlCol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Zawartość — symbol zastępczy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 rtlCol="0"/>
          <a:lstStyle/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22BAB8F-7A35-42DB-9DE0-12899C1ADD33}" type="datetime1">
              <a:rPr lang="pl-PL" noProof="0" smtClean="0"/>
              <a:t>24.03.2024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8" name="Dowolny kształt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1071431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2589212" y="2058750"/>
            <a:ext cx="8915399" cy="1468800"/>
          </a:xfrm>
        </p:spPr>
        <p:txBody>
          <a:bodyPr rtlCol="0" anchor="b"/>
          <a:lstStyle>
            <a:lvl1pPr algn="l">
              <a:defRPr sz="4000" b="0" cap="none"/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rtlCol="0"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7193397-6997-4B03-9B69-D0333C5D85DD}" type="datetime1">
              <a:rPr lang="pl-PL" noProof="0" smtClean="0"/>
              <a:t>24.03.2024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9" name="Dowolny kształt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2044390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ytuł 7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Zawartość — symbol zastępczy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 rtlCol="0">
            <a:normAutofit/>
          </a:bodyPr>
          <a:lstStyle/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4" name="Zawartość — symbol zastępczy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 rtlCol="0">
            <a:normAutofit/>
          </a:bodyPr>
          <a:lstStyle/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7D48CF6-F633-4F3D-95E8-2B6EEDC18541}" type="datetime1">
              <a:rPr lang="pl-PL" noProof="0" smtClean="0"/>
              <a:t>24.03.2024</a:t>
            </a:fld>
            <a:endParaRPr lang="pl-PL" noProof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10" name="Dowolny kształt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Numer slajdu — symbol zastępczy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3545651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ytuł 9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4" name="Zawartość — symbol zastępczy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 rtlCol="0">
            <a:normAutofit/>
          </a:bodyPr>
          <a:lstStyle/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5" name="Tekst — symbol zastępczy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 rtlCol="0">
            <a:normAutofit/>
          </a:bodyPr>
          <a:lstStyle/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7" name="Data — symbol zastępczy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2B2F9BD-716E-4415-B1A3-1584BB7DCA13}" type="datetime1">
              <a:rPr lang="pl-PL" noProof="0" smtClean="0"/>
              <a:t>24.03.2024</a:t>
            </a:fld>
            <a:endParaRPr lang="pl-PL" noProof="0"/>
          </a:p>
        </p:txBody>
      </p:sp>
      <p:sp>
        <p:nvSpPr>
          <p:cNvPr id="8" name="Stopka — symbol zastępczy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12" name="Dowolny kształt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Numer slajdu — symbol zastępczy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1858928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Data — symbol zastępczy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1218373-FA15-4EFF-8913-D21C7408D158}" type="datetime1">
              <a:rPr lang="pl-PL" noProof="0" smtClean="0"/>
              <a:t>24.03.2024</a:t>
            </a:fld>
            <a:endParaRPr lang="pl-PL" noProof="0"/>
          </a:p>
        </p:txBody>
      </p:sp>
      <p:sp>
        <p:nvSpPr>
          <p:cNvPr id="4" name="Stopka — symbol zastępczy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7" name="Dowolny kształt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Numer slajdu — symbol zastępczy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3312232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a — symbol zastępczy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3E72887-090E-4A92-B758-1EBA197D8A2D}" type="datetime1">
              <a:rPr lang="pl-PL" noProof="0" smtClean="0"/>
              <a:t>24.03.2024</a:t>
            </a:fld>
            <a:endParaRPr lang="pl-PL" noProof="0"/>
          </a:p>
        </p:txBody>
      </p:sp>
      <p:sp>
        <p:nvSpPr>
          <p:cNvPr id="3" name="Stopka — symbol zastępczy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6" name="Dowolny kształt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Numer slajdu — symbol zastępczy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3945293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2589212" y="446088"/>
            <a:ext cx="3505199" cy="976312"/>
          </a:xfrm>
        </p:spPr>
        <p:txBody>
          <a:bodyPr rtlCol="0" anchor="b"/>
          <a:lstStyle>
            <a:lvl1pPr algn="l">
              <a:defRPr sz="2000" b="0"/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Zawartość — symbol zastępczy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rtlCol="0" anchor="ctr">
            <a:normAutofit/>
          </a:bodyPr>
          <a:lstStyle/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F1BC584-F87B-44E6-8C6B-FDC5A539BDC1}" type="datetime1">
              <a:rPr lang="pl-PL" noProof="0" smtClean="0"/>
              <a:t>24.03.2024</a:t>
            </a:fld>
            <a:endParaRPr lang="pl-PL" noProof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9" name="Dowolny kształt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2764066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2589213" y="4800600"/>
            <a:ext cx="8915400" cy="566738"/>
          </a:xfrm>
        </p:spPr>
        <p:txBody>
          <a:bodyPr rtlCol="0" anchor="b">
            <a:normAutofit/>
          </a:bodyPr>
          <a:lstStyle>
            <a:lvl1pPr algn="l">
              <a:defRPr sz="2400" b="0"/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Obraz — symbol zastępczy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 rtlCol="0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42A4B58-E3FE-4D01-8D5D-146364B5D390}" type="datetime1">
              <a:rPr lang="pl-PL" noProof="0" smtClean="0"/>
              <a:t>24.03.2024</a:t>
            </a:fld>
            <a:endParaRPr lang="pl-PL" noProof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9" name="Dowolny kształt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4245432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2589212" y="609600"/>
            <a:ext cx="8915399" cy="3117040"/>
          </a:xfrm>
        </p:spPr>
        <p:txBody>
          <a:bodyPr rtlCol="0" anchor="ctr">
            <a:normAutofit/>
          </a:bodyPr>
          <a:lstStyle>
            <a:lvl1pPr algn="l">
              <a:defRPr sz="4800" b="0" cap="none"/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rtlCol="0"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C77664B-703B-4E33-B639-E302355A5B36}" type="datetime1">
              <a:rPr lang="pl-PL" noProof="0" smtClean="0"/>
              <a:t>24.03.2024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9" name="Dowolny kształt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3128892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ytat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2849949" y="609600"/>
            <a:ext cx="8393926" cy="2895600"/>
          </a:xfrm>
        </p:spPr>
        <p:txBody>
          <a:bodyPr rtlCol="0" anchor="ctr">
            <a:normAutofit/>
          </a:bodyPr>
          <a:lstStyle>
            <a:lvl1pPr algn="l">
              <a:defRPr sz="4800" b="0" cap="none"/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13" name="Tekst — symbol zastępczy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rtlCol="0"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642733D-3D73-4C15-B107-556B9453DEC9}" type="datetime1">
              <a:rPr lang="pl-PL" noProof="0" smtClean="0"/>
              <a:t>24.03.2024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11" name="Dowolny kształt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/>
              <a:t>‹#›</a:t>
            </a:fld>
            <a:endParaRPr lang="pl-PL" noProof="0"/>
          </a:p>
        </p:txBody>
      </p:sp>
      <p:sp>
        <p:nvSpPr>
          <p:cNvPr id="14" name="Pole tekstowe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rtl="0"/>
            <a:r>
              <a:rPr lang="pl-PL" sz="8000" noProof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Pole tekstowe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rtl="0"/>
            <a:r>
              <a:rPr lang="pl-PL" sz="8000" noProof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959609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2589213" y="2438400"/>
            <a:ext cx="8915400" cy="2724845"/>
          </a:xfrm>
        </p:spPr>
        <p:txBody>
          <a:bodyPr rtlCol="0" anchor="b">
            <a:normAutofit/>
          </a:bodyPr>
          <a:lstStyle>
            <a:lvl1pPr algn="l">
              <a:defRPr sz="4800" b="0"/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 rtl="0">
              <a:buNone/>
            </a:pPr>
            <a:r>
              <a:rPr lang="pl-PL" noProof="0"/>
              <a:t>Kliknij, aby edytować style wzorca tekstu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C1E8DA7-0F67-48EB-9C84-A2B0D1892A18}" type="datetime1">
              <a:rPr lang="pl-PL" noProof="0" smtClean="0"/>
              <a:t>24.03.2024</a:t>
            </a:fld>
            <a:endParaRPr lang="pl-PL" noProof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9" name="Dowolny kształt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41913757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ytat — 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ytuł 1"/>
          <p:cNvSpPr>
            <a:spLocks noGrp="1"/>
          </p:cNvSpPr>
          <p:nvPr>
            <p:ph type="title" hasCustomPrompt="1"/>
          </p:nvPr>
        </p:nvSpPr>
        <p:spPr>
          <a:xfrm>
            <a:off x="2849949" y="609600"/>
            <a:ext cx="8393926" cy="2895600"/>
          </a:xfrm>
        </p:spPr>
        <p:txBody>
          <a:bodyPr rtlCol="0" anchor="ctr">
            <a:normAutofit/>
          </a:bodyPr>
          <a:lstStyle>
            <a:lvl1pPr algn="l">
              <a:defRPr sz="4800" b="0" cap="none"/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21" name="Tekst — symbol zastępczy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rtlCol="0"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 rtl="0">
              <a:buNone/>
            </a:pPr>
            <a:r>
              <a:rPr lang="pl-PL" noProof="0"/>
              <a:t>Kliknij, aby edytować style wzorca tekstu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C3C2C0C-9120-4525-986D-0364B8055BFC}" type="datetime1">
              <a:rPr lang="pl-PL" noProof="0" smtClean="0"/>
              <a:t>24.03.2024</a:t>
            </a:fld>
            <a:endParaRPr lang="pl-PL" noProof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11" name="Dowolny kształt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/>
              <a:t>‹#›</a:t>
            </a:fld>
            <a:endParaRPr lang="pl-PL" noProof="0"/>
          </a:p>
        </p:txBody>
      </p:sp>
      <p:sp>
        <p:nvSpPr>
          <p:cNvPr id="17" name="Pole tekstowe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rtl="0"/>
            <a:r>
              <a:rPr lang="pl-PL" sz="8000" noProof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Pole tekstowe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rtl="0"/>
            <a:r>
              <a:rPr lang="pl-PL" sz="8000" noProof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404530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2589212" y="627407"/>
            <a:ext cx="8915399" cy="2880020"/>
          </a:xfrm>
        </p:spPr>
        <p:txBody>
          <a:bodyPr rtlCol="0" anchor="ctr">
            <a:normAutofit/>
          </a:bodyPr>
          <a:lstStyle>
            <a:lvl1pPr algn="l">
              <a:defRPr sz="4800" b="0"/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21" name="Tekst — symbol zastępczy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rtlCol="0"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 rtl="0">
              <a:buNone/>
            </a:pPr>
            <a:r>
              <a:rPr lang="pl-PL" noProof="0"/>
              <a:t>Kliknij, aby edytować style wzorca tekstu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C4A1B66-0B85-4127-A87E-5998A9C8A14F}" type="datetime1">
              <a:rPr lang="pl-PL" noProof="0" smtClean="0"/>
              <a:t>24.03.2024</a:t>
            </a:fld>
            <a:endParaRPr lang="pl-PL" noProof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9" name="Dowolny kształt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20633803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Tekst pionowy — symbol zastępczy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/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88B982D-F7AA-4DB5-B5D5-5CCF7DE310A4}" type="datetime1">
              <a:rPr lang="pl-PL" noProof="0" smtClean="0"/>
              <a:t>24.03.2024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8" name="Dowolny kształt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29013218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 hasCustomPrompt="1"/>
          </p:nvPr>
        </p:nvSpPr>
        <p:spPr>
          <a:xfrm>
            <a:off x="9294812" y="627405"/>
            <a:ext cx="2207601" cy="5283817"/>
          </a:xfrm>
        </p:spPr>
        <p:txBody>
          <a:bodyPr vert="eaVert" rtlCol="0" anchor="ctr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Tekst pionowy — symbol zastępczy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 rtlCol="0"/>
          <a:lstStyle/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2BCEF34-3969-4232-9E91-04F6D64D5C22}" type="datetime1">
              <a:rPr lang="pl-PL" noProof="0" smtClean="0"/>
              <a:t>24.03.2024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8" name="Dowolny kształt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2619130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upa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  <a:solidFill>
            <a:schemeClr val="accent1">
              <a:lumMod val="75000"/>
              <a:alpha val="40000"/>
            </a:schemeClr>
          </a:solidFill>
        </p:grpSpPr>
        <p:sp>
          <p:nvSpPr>
            <p:cNvPr id="24" name="Dowolny kształt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Dowolny kształt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" name="Dowolny kształt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" name="Dowolny kształt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" name="Dowolny kształt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" name="Dowolny kształt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" name="Dowolny kształt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" name="Dowolny kształt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2" name="Dowolny kształt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3" name="Dowolny kształt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4" name="Dowolny kształt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5" name="Dowolny kształt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grpSp>
        <p:nvGrpSpPr>
          <p:cNvPr id="10" name="Grupa 9"/>
          <p:cNvGrpSpPr/>
          <p:nvPr/>
        </p:nvGrpSpPr>
        <p:grpSpPr>
          <a:xfrm>
            <a:off x="27221" y="-30"/>
            <a:ext cx="2356674" cy="6853283"/>
            <a:chOff x="6627813" y="195452"/>
            <a:chExt cx="1952625" cy="5678299"/>
          </a:xfrm>
          <a:solidFill>
            <a:schemeClr val="accent1"/>
          </a:solidFill>
        </p:grpSpPr>
        <p:sp>
          <p:nvSpPr>
            <p:cNvPr id="11" name="Dowolny kształt 27"/>
            <p:cNvSpPr/>
            <p:nvPr/>
          </p:nvSpPr>
          <p:spPr bwMode="auto">
            <a:xfrm>
              <a:off x="6627813" y="19545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2" name="Dowolny kształt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3" name="Dowolny kształt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4" name="Dowolny kształt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5" name="Dowolny kształt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6" name="Dowolny kształt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7" name="Dowolny kształt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Dowolny kształt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9" name="Dowolny kształt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0" name="Dowolny kształt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Dowolny kształt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Dowolny kształt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7" name="Prostokąt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ytuł — symbol zastępczy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l-PL" noProof="0"/>
              <a:t>Edytuj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7AA01D88-1954-4626-854F-BDDE86639115}" type="datetime1">
              <a:rPr lang="pl-PL" noProof="0" smtClean="0"/>
              <a:t>24.03.2024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pl-PL" noProof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 rtl="0"/>
            <a:fld id="{D57F1E4F-1CFF-5643-939E-217C01CDF565}" type="slidenum">
              <a:rPr lang="pl-PL" noProof="0" smtClean="0"/>
              <a:pPr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6095231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  <p:sldLayoutId id="2147483780" r:id="rId13"/>
    <p:sldLayoutId id="2147483781" r:id="rId14"/>
    <p:sldLayoutId id="2147483782" r:id="rId15"/>
    <p:sldLayoutId id="2147483783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watch/?v=2378608592271448" TargetMode="External"/><Relationship Id="rId2" Type="http://schemas.openxmlformats.org/officeDocument/2006/relationships/hyperlink" Target="https://drive.google.com/file/d/1CQjQRHVk5-U9nasQqDINo8KxW5eEEJHA/view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CQjQRHVk5-U9nasQqDINo8KxW5eEEJHA/view?usp=sharing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CQjQRHVk5-U9nasQqDINo8KxW5eEEJHA/view?usp=sharing" TargetMode="External"/><Relationship Id="rId2" Type="http://schemas.openxmlformats.org/officeDocument/2006/relationships/hyperlink" Target="https://dictionary.cambridge.org/dictionary/english/all-s-well-that-ends-well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/>
            </a:gs>
            <a:gs pos="71000">
              <a:schemeClr val="accent3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Prostokąt 17">
            <a:extLst>
              <a:ext uri="{FF2B5EF4-FFF2-40B4-BE49-F238E27FC236}">
                <a16:creationId xmlns:a16="http://schemas.microsoft.com/office/drawing/2014/main" id="{93F2CC0B-D5F1-40B8-9CC6-4A36850B66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/>
          </a:p>
        </p:txBody>
      </p:sp>
      <p:pic>
        <p:nvPicPr>
          <p:cNvPr id="5" name="Obraz 4" descr="plamy światła">
            <a:extLst>
              <a:ext uri="{FF2B5EF4-FFF2-40B4-BE49-F238E27FC236}">
                <a16:creationId xmlns:a16="http://schemas.microsoft.com/office/drawing/2014/main" id="{1A23FE0C-9A67-334E-9B7F-83AA9CF636A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F266081D-517B-5D43-A7B4-E67DDEDC0B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rtlCol="0">
            <a:normAutofit/>
          </a:bodyPr>
          <a:lstStyle/>
          <a:p>
            <a:pPr rtl="0"/>
            <a:r>
              <a:rPr lang="pl-PL" dirty="0" err="1"/>
              <a:t>Videotelling</a:t>
            </a:r>
            <a:endParaRPr lang="pl-PL" dirty="0"/>
          </a:p>
        </p:txBody>
      </p:sp>
      <p:sp>
        <p:nvSpPr>
          <p:cNvPr id="13" name="Podtytuł 12">
            <a:extLst>
              <a:ext uri="{FF2B5EF4-FFF2-40B4-BE49-F238E27FC236}">
                <a16:creationId xmlns:a16="http://schemas.microsoft.com/office/drawing/2014/main" id="{F05262DB-6398-4AF9-96A3-041CFB1123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rtlCol="0">
            <a:normAutofit/>
          </a:bodyPr>
          <a:lstStyle/>
          <a:p>
            <a:pPr rtl="0"/>
            <a:r>
              <a:rPr lang="pl-PL" dirty="0"/>
              <a:t>Mister Winner </a:t>
            </a:r>
          </a:p>
        </p:txBody>
      </p:sp>
      <p:grpSp>
        <p:nvGrpSpPr>
          <p:cNvPr id="20" name="Grupa 19">
            <a:extLst>
              <a:ext uri="{FF2B5EF4-FFF2-40B4-BE49-F238E27FC236}">
                <a16:creationId xmlns:a16="http://schemas.microsoft.com/office/drawing/2014/main" id="{631C6CE6-1810-44ED-A6D7-3FF53040AE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  <a:solidFill>
            <a:schemeClr val="accent1">
              <a:lumMod val="75000"/>
              <a:alpha val="40000"/>
            </a:schemeClr>
          </a:solidFill>
        </p:grpSpPr>
        <p:sp>
          <p:nvSpPr>
            <p:cNvPr id="21" name="Dowolny kształt 11">
              <a:extLst>
                <a:ext uri="{FF2B5EF4-FFF2-40B4-BE49-F238E27FC236}">
                  <a16:creationId xmlns:a16="http://schemas.microsoft.com/office/drawing/2014/main" id="{1F6D8BFE-D0D0-4BAE-9D5A-701DE7D3CE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Dowolny kształt 12">
              <a:extLst>
                <a:ext uri="{FF2B5EF4-FFF2-40B4-BE49-F238E27FC236}">
                  <a16:creationId xmlns:a16="http://schemas.microsoft.com/office/drawing/2014/main" id="{53F86D30-CEDB-4D96-AF73-AA3CD5A437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3" name="Dowolny kształt 13">
              <a:extLst>
                <a:ext uri="{FF2B5EF4-FFF2-40B4-BE49-F238E27FC236}">
                  <a16:creationId xmlns:a16="http://schemas.microsoft.com/office/drawing/2014/main" id="{F5187540-C4C8-410C-A395-69FCB1C86C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4" name="Dowolny kształt 14">
              <a:extLst>
                <a:ext uri="{FF2B5EF4-FFF2-40B4-BE49-F238E27FC236}">
                  <a16:creationId xmlns:a16="http://schemas.microsoft.com/office/drawing/2014/main" id="{75BD6E4A-797C-451B-B08F-D99C1A9D13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Dowolny kształt 15">
              <a:extLst>
                <a:ext uri="{FF2B5EF4-FFF2-40B4-BE49-F238E27FC236}">
                  <a16:creationId xmlns:a16="http://schemas.microsoft.com/office/drawing/2014/main" id="{0D241082-BAFA-462E-827B-5814B020F5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" name="Dowolny kształt 16">
              <a:extLst>
                <a:ext uri="{FF2B5EF4-FFF2-40B4-BE49-F238E27FC236}">
                  <a16:creationId xmlns:a16="http://schemas.microsoft.com/office/drawing/2014/main" id="{2920CCBD-116D-450B-9608-99F05F7D78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" name="Dowolny kształt 17">
              <a:extLst>
                <a:ext uri="{FF2B5EF4-FFF2-40B4-BE49-F238E27FC236}">
                  <a16:creationId xmlns:a16="http://schemas.microsoft.com/office/drawing/2014/main" id="{A57CD3DE-CEAF-4BD4-A5EF-24B3E622BB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" name="Dowolny kształt 18">
              <a:extLst>
                <a:ext uri="{FF2B5EF4-FFF2-40B4-BE49-F238E27FC236}">
                  <a16:creationId xmlns:a16="http://schemas.microsoft.com/office/drawing/2014/main" id="{4EC3258C-366B-4629-A7D3-5173D3637D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" name="Dowolny kształt 19">
              <a:extLst>
                <a:ext uri="{FF2B5EF4-FFF2-40B4-BE49-F238E27FC236}">
                  <a16:creationId xmlns:a16="http://schemas.microsoft.com/office/drawing/2014/main" id="{D444D63A-CE2B-4ACD-BA0E-4ADECAD86F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" name="Dowolny kształt 20">
              <a:extLst>
                <a:ext uri="{FF2B5EF4-FFF2-40B4-BE49-F238E27FC236}">
                  <a16:creationId xmlns:a16="http://schemas.microsoft.com/office/drawing/2014/main" id="{7A504DF6-187A-4A54-96E8-3F3F28AAAA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" name="Dowolny kształt 21">
              <a:extLst>
                <a:ext uri="{FF2B5EF4-FFF2-40B4-BE49-F238E27FC236}">
                  <a16:creationId xmlns:a16="http://schemas.microsoft.com/office/drawing/2014/main" id="{FE04C6F5-6DC5-4C7E-9278-9BE624FC78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2" name="Dowolny kształt 22">
              <a:extLst>
                <a:ext uri="{FF2B5EF4-FFF2-40B4-BE49-F238E27FC236}">
                  <a16:creationId xmlns:a16="http://schemas.microsoft.com/office/drawing/2014/main" id="{94A02D9B-E6A9-4D6A-9D2A-D81C76802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grpSp>
        <p:nvGrpSpPr>
          <p:cNvPr id="34" name="Grupa 33">
            <a:extLst>
              <a:ext uri="{FF2B5EF4-FFF2-40B4-BE49-F238E27FC236}">
                <a16:creationId xmlns:a16="http://schemas.microsoft.com/office/drawing/2014/main" id="{B78034A6-3565-46AA-9E73-1C954666AB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30"/>
            <a:ext cx="2356675" cy="6853284"/>
            <a:chOff x="6627813" y="195452"/>
            <a:chExt cx="1952625" cy="5678299"/>
          </a:xfrm>
          <a:solidFill>
            <a:schemeClr val="accent1"/>
          </a:solidFill>
        </p:grpSpPr>
        <p:sp>
          <p:nvSpPr>
            <p:cNvPr id="35" name="Dowolny kształt 27">
              <a:extLst>
                <a:ext uri="{FF2B5EF4-FFF2-40B4-BE49-F238E27FC236}">
                  <a16:creationId xmlns:a16="http://schemas.microsoft.com/office/drawing/2014/main" id="{04947AA2-A772-42CB-9CEC-065095D3DC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545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6" name="Dowolny kształt 28">
              <a:extLst>
                <a:ext uri="{FF2B5EF4-FFF2-40B4-BE49-F238E27FC236}">
                  <a16:creationId xmlns:a16="http://schemas.microsoft.com/office/drawing/2014/main" id="{83C52D84-DEC1-4E16-972E-8EEA5D5224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7" name="Dowolny kształt 29">
              <a:extLst>
                <a:ext uri="{FF2B5EF4-FFF2-40B4-BE49-F238E27FC236}">
                  <a16:creationId xmlns:a16="http://schemas.microsoft.com/office/drawing/2014/main" id="{2036A28D-EF09-41F7-906F-CF4053615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8" name="Dowolny kształt 30">
              <a:extLst>
                <a:ext uri="{FF2B5EF4-FFF2-40B4-BE49-F238E27FC236}">
                  <a16:creationId xmlns:a16="http://schemas.microsoft.com/office/drawing/2014/main" id="{EE8D92C7-C907-4120-95E3-80E3DC85BB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9" name="Dowolny kształt 31">
              <a:extLst>
                <a:ext uri="{FF2B5EF4-FFF2-40B4-BE49-F238E27FC236}">
                  <a16:creationId xmlns:a16="http://schemas.microsoft.com/office/drawing/2014/main" id="{BBCEAAB8-CD22-41D7-B330-702682A27C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0" name="Dowolny kształt 32">
              <a:extLst>
                <a:ext uri="{FF2B5EF4-FFF2-40B4-BE49-F238E27FC236}">
                  <a16:creationId xmlns:a16="http://schemas.microsoft.com/office/drawing/2014/main" id="{6BBC1FEE-3D72-492B-8D8A-BE1A55076F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1" name="Dowolny kształt 33">
              <a:extLst>
                <a:ext uri="{FF2B5EF4-FFF2-40B4-BE49-F238E27FC236}">
                  <a16:creationId xmlns:a16="http://schemas.microsoft.com/office/drawing/2014/main" id="{C28C6E5C-C393-435C-96A1-AA2859BDCB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2" name="Dowolny kształt 34">
              <a:extLst>
                <a:ext uri="{FF2B5EF4-FFF2-40B4-BE49-F238E27FC236}">
                  <a16:creationId xmlns:a16="http://schemas.microsoft.com/office/drawing/2014/main" id="{2C2C991F-AC51-4DF5-B8DD-19B08C1CBF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3" name="Dowolny kształt 35">
              <a:extLst>
                <a:ext uri="{FF2B5EF4-FFF2-40B4-BE49-F238E27FC236}">
                  <a16:creationId xmlns:a16="http://schemas.microsoft.com/office/drawing/2014/main" id="{9C916B5F-285D-4F5A-9085-6781753AFB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4" name="Dowolny kształt 36">
              <a:extLst>
                <a:ext uri="{FF2B5EF4-FFF2-40B4-BE49-F238E27FC236}">
                  <a16:creationId xmlns:a16="http://schemas.microsoft.com/office/drawing/2014/main" id="{0375DD5F-9D17-4873-B697-3D44A5EBEC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5" name="Dowolny kształt 37">
              <a:extLst>
                <a:ext uri="{FF2B5EF4-FFF2-40B4-BE49-F238E27FC236}">
                  <a16:creationId xmlns:a16="http://schemas.microsoft.com/office/drawing/2014/main" id="{A159BBC7-6A8B-4612-94A8-56323452C7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6" name="Dowolny kształt 38">
              <a:extLst>
                <a:ext uri="{FF2B5EF4-FFF2-40B4-BE49-F238E27FC236}">
                  <a16:creationId xmlns:a16="http://schemas.microsoft.com/office/drawing/2014/main" id="{177C901C-F8DE-4C99-95C8-F8CA1B84F7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48" name="Prostokąt 47">
            <a:extLst>
              <a:ext uri="{FF2B5EF4-FFF2-40B4-BE49-F238E27FC236}">
                <a16:creationId xmlns:a16="http://schemas.microsoft.com/office/drawing/2014/main" id="{D1D655F2-6D15-4265-ADEE-EF0075C13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0" name="Dowolny kształt 69">
            <a:extLst>
              <a:ext uri="{FF2B5EF4-FFF2-40B4-BE49-F238E27FC236}">
                <a16:creationId xmlns:a16="http://schemas.microsoft.com/office/drawing/2014/main" id="{3248A930-1A6E-4EFB-8213-D1AC735BE0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129412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B8E5770F-C329-C8DF-2E04-C3F46FFE9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sz="4000" dirty="0" err="1"/>
              <a:t>What</a:t>
            </a:r>
            <a:r>
              <a:rPr lang="pl-PL" sz="4000" dirty="0"/>
              <a:t> </a:t>
            </a:r>
            <a:r>
              <a:rPr lang="pl-PL" sz="4000" dirty="0" err="1"/>
              <a:t>can</a:t>
            </a:r>
            <a:r>
              <a:rPr lang="pl-PL" sz="4000" dirty="0"/>
              <a:t> </a:t>
            </a:r>
            <a:r>
              <a:rPr lang="pl-PL" sz="4000" dirty="0" err="1"/>
              <a:t>you</a:t>
            </a:r>
            <a:r>
              <a:rPr lang="pl-PL" sz="4000" dirty="0"/>
              <a:t> </a:t>
            </a:r>
            <a:r>
              <a:rPr lang="pl-PL" sz="4000" dirty="0" err="1"/>
              <a:t>tell</a:t>
            </a:r>
            <a:r>
              <a:rPr lang="pl-PL" sz="4000" dirty="0"/>
              <a:t> </a:t>
            </a:r>
            <a:r>
              <a:rPr lang="pl-PL" sz="4000" dirty="0" err="1"/>
              <a:t>about</a:t>
            </a:r>
            <a:r>
              <a:rPr lang="pl-PL" sz="4000" dirty="0"/>
              <a:t> </a:t>
            </a:r>
            <a:r>
              <a:rPr lang="pl-PL" sz="4000" dirty="0" err="1"/>
              <a:t>those</a:t>
            </a:r>
            <a:r>
              <a:rPr lang="pl-PL" sz="4000" dirty="0"/>
              <a:t> </a:t>
            </a:r>
            <a:r>
              <a:rPr lang="pl-PL" sz="4000" dirty="0" err="1"/>
              <a:t>two</a:t>
            </a:r>
            <a:r>
              <a:rPr lang="pl-PL" sz="4000" dirty="0"/>
              <a:t>?</a:t>
            </a:r>
          </a:p>
        </p:txBody>
      </p:sp>
      <p:pic>
        <p:nvPicPr>
          <p:cNvPr id="8" name="Symbol zastępczy zawartości 7">
            <a:extLst>
              <a:ext uri="{FF2B5EF4-FFF2-40B4-BE49-F238E27FC236}">
                <a16:creationId xmlns:a16="http://schemas.microsoft.com/office/drawing/2014/main" id="{A284B054-63F0-DC8E-4722-876661E9606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028338" y="2357206"/>
            <a:ext cx="4291267" cy="3086332"/>
          </a:xfrm>
        </p:spPr>
      </p:pic>
      <p:pic>
        <p:nvPicPr>
          <p:cNvPr id="10" name="Symbol zastępczy zawartości 9">
            <a:extLst>
              <a:ext uri="{FF2B5EF4-FFF2-40B4-BE49-F238E27FC236}">
                <a16:creationId xmlns:a16="http://schemas.microsoft.com/office/drawing/2014/main" id="{6BE1C4BF-52C4-34FD-E55F-C2DF7EC7B10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405091" y="2357206"/>
            <a:ext cx="4373611" cy="3767369"/>
          </a:xfrm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81784AEC-217D-47ED-7E2D-4D13E114CB8C}"/>
              </a:ext>
            </a:extLst>
          </p:cNvPr>
          <p:cNvSpPr txBox="1"/>
          <p:nvPr/>
        </p:nvSpPr>
        <p:spPr>
          <a:xfrm>
            <a:off x="3432890" y="5649115"/>
            <a:ext cx="12682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b="1" dirty="0" err="1"/>
              <a:t>Leslie</a:t>
            </a:r>
            <a:endParaRPr lang="pl-PL" sz="3200" b="1" dirty="0"/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35EFCEFE-6D85-1876-1DC6-A68B467CE8C5}"/>
              </a:ext>
            </a:extLst>
          </p:cNvPr>
          <p:cNvSpPr txBox="1"/>
          <p:nvPr/>
        </p:nvSpPr>
        <p:spPr>
          <a:xfrm>
            <a:off x="8572500" y="5649115"/>
            <a:ext cx="2323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b="1" dirty="0"/>
              <a:t>Gem(ma)</a:t>
            </a:r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1680895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683A9C9-4348-D72F-F2B4-DEECDCE37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600" dirty="0" err="1"/>
              <a:t>They</a:t>
            </a:r>
            <a:r>
              <a:rPr lang="pl-PL" sz="3600" dirty="0"/>
              <a:t> </a:t>
            </a:r>
            <a:r>
              <a:rPr lang="pl-PL" sz="3600" dirty="0" err="1"/>
              <a:t>are</a:t>
            </a:r>
            <a:r>
              <a:rPr lang="pl-PL" sz="3600" dirty="0"/>
              <a:t> </a:t>
            </a:r>
            <a:r>
              <a:rPr lang="pl-PL" sz="3600" dirty="0" err="1"/>
              <a:t>about</a:t>
            </a:r>
            <a:r>
              <a:rPr lang="pl-PL" sz="3600" dirty="0"/>
              <a:t> to …</a:t>
            </a:r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DCCB0719-5A4C-9482-7722-1E6A9EE926F8}"/>
              </a:ext>
            </a:extLst>
          </p:cNvPr>
          <p:cNvSpPr txBox="1"/>
          <p:nvPr/>
        </p:nvSpPr>
        <p:spPr>
          <a:xfrm>
            <a:off x="3354669" y="5649115"/>
            <a:ext cx="12682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b="1" dirty="0" err="1"/>
              <a:t>Leslie</a:t>
            </a:r>
            <a:endParaRPr lang="pl-PL" sz="3200" b="1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50DF2D2A-7FAE-CFF8-D1D8-467B2DA27908}"/>
              </a:ext>
            </a:extLst>
          </p:cNvPr>
          <p:cNvSpPr txBox="1"/>
          <p:nvPr/>
        </p:nvSpPr>
        <p:spPr>
          <a:xfrm>
            <a:off x="8783345" y="5618336"/>
            <a:ext cx="2323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b="1" dirty="0"/>
              <a:t>Gem(ma)</a:t>
            </a:r>
            <a:endParaRPr lang="pl-PL" sz="3200" dirty="0"/>
          </a:p>
        </p:txBody>
      </p:sp>
      <p:pic>
        <p:nvPicPr>
          <p:cNvPr id="7" name="Symbol zastępczy zawartości 7">
            <a:extLst>
              <a:ext uri="{FF2B5EF4-FFF2-40B4-BE49-F238E27FC236}">
                <a16:creationId xmlns:a16="http://schemas.microsoft.com/office/drawing/2014/main" id="{EA07770E-0C0F-9CBE-8EF9-DBF135BF2DF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629575" y="2357206"/>
            <a:ext cx="4718485" cy="3261130"/>
          </a:xfrm>
        </p:spPr>
      </p:pic>
      <p:pic>
        <p:nvPicPr>
          <p:cNvPr id="8" name="Symbol zastępczy zawartości 9">
            <a:extLst>
              <a:ext uri="{FF2B5EF4-FFF2-40B4-BE49-F238E27FC236}">
                <a16:creationId xmlns:a16="http://schemas.microsoft.com/office/drawing/2014/main" id="{393D45FA-C6B0-9D9E-C494-5F4F6433AF3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572375" y="1925074"/>
            <a:ext cx="4287580" cy="3693262"/>
          </a:xfrm>
        </p:spPr>
      </p:pic>
    </p:spTree>
    <p:extLst>
      <p:ext uri="{BB962C8B-B14F-4D97-AF65-F5344CB8AC3E}">
        <p14:creationId xmlns:p14="http://schemas.microsoft.com/office/powerpoint/2010/main" val="400368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5752D804-5B31-B057-7811-E2F920E62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9299" y="306333"/>
            <a:ext cx="9758363" cy="1280890"/>
          </a:xfrm>
        </p:spPr>
        <p:txBody>
          <a:bodyPr/>
          <a:lstStyle/>
          <a:p>
            <a:r>
              <a:rPr lang="pl-PL" sz="4000" b="1" dirty="0">
                <a:latin typeface="Segoe UI Variable Text Semiligh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The</a:t>
            </a:r>
            <a:r>
              <a:rPr lang="pl-PL" sz="4000" b="1" dirty="0">
                <a:effectLst/>
                <a:latin typeface="Segoe UI Variable Text Semiligh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pl-PL" sz="4000" b="1" dirty="0" err="1">
                <a:effectLst/>
                <a:latin typeface="Segoe UI Variable Text Semiligh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wedding</a:t>
            </a:r>
            <a:r>
              <a:rPr lang="pl-PL" sz="4000" b="1" dirty="0">
                <a:effectLst/>
                <a:latin typeface="Segoe UI Variable Text Semiligh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br>
              <a:rPr lang="pl-PL" sz="3600" dirty="0">
                <a:effectLst/>
                <a:latin typeface="Times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endParaRPr lang="pl-PL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0886858B-C1D6-119C-59C7-3E8497D45D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8299" y="1540188"/>
            <a:ext cx="10291763" cy="5160649"/>
          </a:xfrm>
        </p:spPr>
        <p:txBody>
          <a:bodyPr>
            <a:normAutofit fontScale="85000" lnSpcReduction="20000"/>
          </a:bodyPr>
          <a:lstStyle/>
          <a:p>
            <a:r>
              <a:rPr lang="pl-PL" sz="3200" dirty="0" err="1"/>
              <a:t>They</a:t>
            </a:r>
            <a:r>
              <a:rPr lang="pl-PL" sz="3200" dirty="0"/>
              <a:t> </a:t>
            </a:r>
            <a:r>
              <a:rPr lang="pl-PL" sz="3200" dirty="0" err="1"/>
              <a:t>are</a:t>
            </a:r>
            <a:r>
              <a:rPr lang="pl-PL" sz="3200" dirty="0"/>
              <a:t> </a:t>
            </a:r>
            <a:r>
              <a:rPr lang="pl-PL" sz="3200" dirty="0" err="1"/>
              <a:t>engaged</a:t>
            </a:r>
            <a:r>
              <a:rPr lang="pl-PL" sz="3200" dirty="0"/>
              <a:t>.</a:t>
            </a:r>
          </a:p>
          <a:p>
            <a:r>
              <a:rPr lang="en-US" sz="1800" dirty="0">
                <a:effectLst/>
                <a:latin typeface="Times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the newlyweds-to-be</a:t>
            </a:r>
            <a:endParaRPr lang="pl-PL" sz="3200" dirty="0"/>
          </a:p>
          <a:p>
            <a:r>
              <a:rPr lang="pl-PL" sz="3200" dirty="0" err="1"/>
              <a:t>They</a:t>
            </a:r>
            <a:r>
              <a:rPr lang="pl-PL" sz="3200" dirty="0"/>
              <a:t> </a:t>
            </a:r>
            <a:r>
              <a:rPr lang="pl-PL" sz="3200" dirty="0" err="1"/>
              <a:t>are</a:t>
            </a:r>
            <a:r>
              <a:rPr lang="pl-PL" sz="3200" dirty="0"/>
              <a:t> </a:t>
            </a:r>
            <a:r>
              <a:rPr lang="pl-PL" sz="3200" dirty="0" err="1"/>
              <a:t>about</a:t>
            </a:r>
            <a:r>
              <a:rPr lang="pl-PL" sz="3200" dirty="0"/>
              <a:t> to </a:t>
            </a:r>
            <a:r>
              <a:rPr lang="pl-PL" sz="3200" dirty="0" err="1"/>
              <a:t>get</a:t>
            </a:r>
            <a:r>
              <a:rPr lang="pl-PL" sz="3200" dirty="0"/>
              <a:t> </a:t>
            </a:r>
            <a:r>
              <a:rPr lang="pl-PL" sz="3200" dirty="0" err="1"/>
              <a:t>married</a:t>
            </a:r>
            <a:r>
              <a:rPr lang="pl-PL" sz="3200" dirty="0"/>
              <a:t>.</a:t>
            </a:r>
          </a:p>
          <a:p>
            <a:pPr marL="0" indent="0">
              <a:buNone/>
            </a:pPr>
            <a:endParaRPr lang="pl-PL" sz="3200" dirty="0"/>
          </a:p>
          <a:p>
            <a:r>
              <a:rPr lang="pl-PL" sz="3200" dirty="0"/>
              <a:t>TASK: </a:t>
            </a:r>
          </a:p>
          <a:p>
            <a:pPr marL="0" indent="0">
              <a:buNone/>
            </a:pPr>
            <a:r>
              <a:rPr lang="pl-PL" sz="3200" dirty="0"/>
              <a:t>1. Draw the </a:t>
            </a:r>
            <a:r>
              <a:rPr lang="pl-PL" sz="3200" dirty="0" err="1"/>
              <a:t>wedding</a:t>
            </a:r>
            <a:r>
              <a:rPr lang="pl-PL" sz="3200" dirty="0"/>
              <a:t> </a:t>
            </a:r>
            <a:r>
              <a:rPr lang="pl-PL" sz="3200" dirty="0" err="1"/>
              <a:t>scenery</a:t>
            </a:r>
            <a:r>
              <a:rPr lang="pl-PL" sz="3200" dirty="0"/>
              <a:t>  (2 </a:t>
            </a:r>
            <a:r>
              <a:rPr lang="pl-PL" sz="3200" dirty="0" err="1"/>
              <a:t>minutes</a:t>
            </a:r>
            <a:r>
              <a:rPr lang="pl-PL" sz="3200" dirty="0"/>
              <a:t>)</a:t>
            </a:r>
          </a:p>
          <a:p>
            <a:r>
              <a:rPr lang="pl-PL" sz="1600" dirty="0" err="1"/>
              <a:t>Don’t</a:t>
            </a:r>
            <a:r>
              <a:rPr lang="pl-PL" sz="1600" dirty="0"/>
              <a:t> </a:t>
            </a:r>
            <a:r>
              <a:rPr lang="pl-PL" sz="1600" dirty="0" err="1"/>
              <a:t>create</a:t>
            </a:r>
            <a:r>
              <a:rPr lang="pl-PL" sz="1600" dirty="0"/>
              <a:t> a </a:t>
            </a:r>
            <a:r>
              <a:rPr lang="pl-PL" sz="1600" dirty="0" err="1"/>
              <a:t>detailed</a:t>
            </a:r>
            <a:r>
              <a:rPr lang="pl-PL" sz="1600" dirty="0"/>
              <a:t> </a:t>
            </a:r>
            <a:r>
              <a:rPr lang="pl-PL" sz="1600" dirty="0" err="1"/>
              <a:t>masterpiece</a:t>
            </a:r>
            <a:r>
              <a:rPr lang="pl-PL" sz="1600" dirty="0"/>
              <a:t>.</a:t>
            </a:r>
          </a:p>
          <a:p>
            <a:pPr marL="0" indent="0">
              <a:buNone/>
            </a:pPr>
            <a:r>
              <a:rPr lang="pl-PL" sz="3200" dirty="0"/>
              <a:t>2. </a:t>
            </a:r>
            <a:r>
              <a:rPr lang="pl-PL" sz="3200" dirty="0" err="1"/>
              <a:t>Describe</a:t>
            </a:r>
            <a:r>
              <a:rPr lang="pl-PL" sz="3200" dirty="0"/>
              <a:t> the </a:t>
            </a:r>
            <a:r>
              <a:rPr lang="pl-PL" sz="3200" dirty="0" err="1"/>
              <a:t>scene</a:t>
            </a:r>
            <a:r>
              <a:rPr lang="pl-PL" sz="3200" dirty="0"/>
              <a:t>.</a:t>
            </a:r>
          </a:p>
          <a:p>
            <a:pPr marL="0" indent="0">
              <a:buNone/>
            </a:pPr>
            <a:endParaRPr lang="pl-PL" sz="3200" dirty="0"/>
          </a:p>
          <a:p>
            <a:pPr marL="0" indent="0">
              <a:buNone/>
            </a:pPr>
            <a:r>
              <a:rPr lang="pl-PL" sz="3200" dirty="0" err="1"/>
              <a:t>Who</a:t>
            </a:r>
            <a:r>
              <a:rPr lang="pl-PL" sz="3200" dirty="0"/>
              <a:t>: </a:t>
            </a:r>
          </a:p>
          <a:p>
            <a:pPr marL="0" indent="0">
              <a:buNone/>
            </a:pPr>
            <a:r>
              <a:rPr lang="pl-PL" sz="2900" dirty="0" err="1"/>
              <a:t>Bride</a:t>
            </a:r>
            <a:r>
              <a:rPr lang="pl-PL" sz="2900" dirty="0"/>
              <a:t> &amp; Groom, flower </a:t>
            </a:r>
            <a:r>
              <a:rPr lang="pl-PL" sz="2900" dirty="0" err="1"/>
              <a:t>girl</a:t>
            </a:r>
            <a:r>
              <a:rPr lang="pl-PL" sz="2900" dirty="0"/>
              <a:t>, </a:t>
            </a:r>
            <a:r>
              <a:rPr lang="pl-PL" sz="2900" dirty="0" err="1"/>
              <a:t>Maid</a:t>
            </a:r>
            <a:r>
              <a:rPr lang="pl-PL" sz="2900" dirty="0"/>
              <a:t> of </a:t>
            </a:r>
            <a:r>
              <a:rPr lang="pl-PL" sz="2900" dirty="0" err="1"/>
              <a:t>honour</a:t>
            </a:r>
            <a:r>
              <a:rPr lang="pl-PL" sz="2900" dirty="0"/>
              <a:t>, </a:t>
            </a:r>
            <a:r>
              <a:rPr lang="pl-PL" sz="2900" dirty="0" err="1"/>
              <a:t>braidsmaids</a:t>
            </a:r>
            <a:r>
              <a:rPr lang="pl-PL" sz="2900" dirty="0"/>
              <a:t>, Best </a:t>
            </a:r>
            <a:r>
              <a:rPr lang="pl-PL" sz="2900" dirty="0" err="1"/>
              <a:t>man</a:t>
            </a:r>
            <a:r>
              <a:rPr lang="pl-PL" sz="2900" dirty="0"/>
              <a:t>, </a:t>
            </a:r>
            <a:r>
              <a:rPr lang="pl-PL" sz="2900" dirty="0" err="1"/>
              <a:t>guests</a:t>
            </a:r>
            <a:endParaRPr lang="pl-PL" sz="2900" dirty="0"/>
          </a:p>
          <a:p>
            <a:endParaRPr lang="pl-PL" sz="3200" dirty="0"/>
          </a:p>
          <a:p>
            <a:endParaRPr lang="pl-PL" sz="3200" dirty="0"/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90B90FA4-3EC4-1859-8F0B-E7D24DC775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9268" y="306333"/>
            <a:ext cx="3000794" cy="3562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975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A3979CA-59AC-491F-BC2E-1BD2EE1C3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1638" y="624110"/>
            <a:ext cx="10188161" cy="1280890"/>
          </a:xfrm>
        </p:spPr>
        <p:txBody>
          <a:bodyPr>
            <a:normAutofit fontScale="90000"/>
          </a:bodyPr>
          <a:lstStyle/>
          <a:p>
            <a:r>
              <a:rPr lang="pl-PL" dirty="0"/>
              <a:t>The </a:t>
            </a:r>
            <a:r>
              <a:rPr lang="pl-PL" dirty="0" err="1"/>
              <a:t>wedding</a:t>
            </a:r>
            <a:r>
              <a:rPr lang="pl-PL" dirty="0"/>
              <a:t> </a:t>
            </a:r>
            <a:r>
              <a:rPr lang="pl-PL" dirty="0" err="1"/>
              <a:t>day</a:t>
            </a:r>
            <a:r>
              <a:rPr lang="pl-PL" dirty="0"/>
              <a:t>. </a:t>
            </a:r>
            <a:r>
              <a:rPr lang="pl-PL" dirty="0" err="1"/>
              <a:t>What</a:t>
            </a:r>
            <a:r>
              <a:rPr lang="pl-PL" dirty="0"/>
              <a:t> </a:t>
            </a:r>
            <a:r>
              <a:rPr lang="pl-PL" dirty="0" err="1"/>
              <a:t>could</a:t>
            </a:r>
            <a:r>
              <a:rPr lang="pl-PL" dirty="0"/>
              <a:t> </a:t>
            </a:r>
            <a:r>
              <a:rPr lang="pl-PL" dirty="0" err="1"/>
              <a:t>possibly</a:t>
            </a:r>
            <a:r>
              <a:rPr lang="pl-PL" dirty="0"/>
              <a:t> go </a:t>
            </a:r>
            <a:r>
              <a:rPr lang="pl-PL" dirty="0" err="1"/>
              <a:t>wrong</a:t>
            </a:r>
            <a:r>
              <a:rPr lang="pl-PL" dirty="0"/>
              <a:t>?</a:t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0163362-F2B2-D775-AABD-AC9E7B1500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0448" y="1671638"/>
            <a:ext cx="11131551" cy="3982409"/>
          </a:xfrm>
        </p:spPr>
        <p:txBody>
          <a:bodyPr/>
          <a:lstStyle/>
          <a:p>
            <a:r>
              <a:rPr lang="pl-PL" dirty="0">
                <a:hlinkClick r:id="rId2"/>
              </a:rPr>
              <a:t>https://drive.google.com/file/d/1CQjQRHVk5-U9nasQqDINo8KxW5eEEJHA/view</a:t>
            </a:r>
            <a:endParaRPr lang="pl-PL" dirty="0"/>
          </a:p>
          <a:p>
            <a:r>
              <a:rPr lang="pl-PL" dirty="0">
                <a:solidFill>
                  <a:schemeClr val="accent1">
                    <a:lumMod val="20000"/>
                    <a:lumOff val="8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https://www.facebook.com/watch/?v=2378608592271448</a:t>
            </a:r>
            <a:endParaRPr lang="pl-PL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endParaRPr lang="pl-PL" sz="1800" dirty="0"/>
          </a:p>
          <a:p>
            <a:pPr marL="0" indent="0">
              <a:buNone/>
            </a:pPr>
            <a:r>
              <a:rPr lang="pl-PL" sz="2400" b="1" dirty="0" err="1">
                <a:solidFill>
                  <a:schemeClr val="accent1"/>
                </a:solidFill>
              </a:rPr>
              <a:t>Why</a:t>
            </a:r>
            <a:r>
              <a:rPr lang="pl-PL" sz="2400" b="1" dirty="0">
                <a:solidFill>
                  <a:schemeClr val="accent1"/>
                </a:solidFill>
              </a:rPr>
              <a:t> </a:t>
            </a:r>
            <a:r>
              <a:rPr lang="pl-PL" sz="2400" b="1" dirty="0" err="1">
                <a:solidFill>
                  <a:schemeClr val="accent1"/>
                </a:solidFill>
              </a:rPr>
              <a:t>is</a:t>
            </a:r>
            <a:r>
              <a:rPr lang="pl-PL" sz="2400" b="1" dirty="0">
                <a:solidFill>
                  <a:schemeClr val="accent1"/>
                </a:solidFill>
              </a:rPr>
              <a:t> he </a:t>
            </a:r>
            <a:r>
              <a:rPr lang="pl-PL" sz="2400" b="1" dirty="0" err="1">
                <a:solidFill>
                  <a:schemeClr val="accent1"/>
                </a:solidFill>
              </a:rPr>
              <a:t>having</a:t>
            </a:r>
            <a:r>
              <a:rPr lang="pl-PL" sz="2400" b="1" dirty="0">
                <a:solidFill>
                  <a:schemeClr val="accent1"/>
                </a:solidFill>
              </a:rPr>
              <a:t> </a:t>
            </a:r>
            <a:r>
              <a:rPr lang="pl-PL" sz="2400" b="1" dirty="0" err="1">
                <a:solidFill>
                  <a:schemeClr val="accent1"/>
                </a:solidFill>
              </a:rPr>
              <a:t>second</a:t>
            </a:r>
            <a:r>
              <a:rPr lang="pl-PL" sz="2400" b="1" dirty="0">
                <a:solidFill>
                  <a:schemeClr val="accent1"/>
                </a:solidFill>
              </a:rPr>
              <a:t> </a:t>
            </a:r>
            <a:r>
              <a:rPr lang="pl-PL" sz="2400" b="1" dirty="0" err="1">
                <a:solidFill>
                  <a:schemeClr val="accent1"/>
                </a:solidFill>
              </a:rPr>
              <a:t>thoughts</a:t>
            </a:r>
            <a:r>
              <a:rPr lang="pl-PL" sz="2400" b="1" dirty="0">
                <a:solidFill>
                  <a:schemeClr val="accent1"/>
                </a:solidFill>
              </a:rPr>
              <a:t>?</a:t>
            </a:r>
            <a:br>
              <a:rPr lang="pl-PL" sz="2400" b="1" dirty="0">
                <a:solidFill>
                  <a:schemeClr val="accent1"/>
                </a:solidFill>
              </a:rPr>
            </a:br>
            <a:endParaRPr lang="pl-PL" sz="2400" b="1" dirty="0">
              <a:solidFill>
                <a:schemeClr val="accent1"/>
              </a:solidFill>
            </a:endParaRPr>
          </a:p>
          <a:p>
            <a:endParaRPr lang="pl-PL" dirty="0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DE257C10-1BCC-C81B-E70F-CF82B19B5036}"/>
              </a:ext>
            </a:extLst>
          </p:cNvPr>
          <p:cNvSpPr txBox="1"/>
          <p:nvPr/>
        </p:nvSpPr>
        <p:spPr>
          <a:xfrm>
            <a:off x="1060448" y="3423106"/>
            <a:ext cx="524034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r>
              <a:rPr lang="pl-PL" sz="2400" dirty="0" err="1">
                <a:ea typeface="MS Mincho" panose="02020609040205080304" pitchFamily="49" charset="-128"/>
                <a:cs typeface="Times New Roman" panose="02020603050405020304" pitchFamily="18" charset="0"/>
              </a:rPr>
              <a:t>Words</a:t>
            </a:r>
            <a:r>
              <a:rPr lang="pl-PL" sz="2400" dirty="0"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pl-PL" sz="2400" dirty="0" err="1">
                <a:ea typeface="MS Mincho" panose="02020609040205080304" pitchFamily="49" charset="-128"/>
                <a:cs typeface="Times New Roman" panose="02020603050405020304" pitchFamily="18" charset="0"/>
              </a:rPr>
              <a:t>used</a:t>
            </a:r>
            <a:r>
              <a:rPr lang="pl-PL" sz="2400" dirty="0">
                <a:ea typeface="MS Mincho" panose="02020609040205080304" pitchFamily="49" charset="-128"/>
                <a:cs typeface="Times New Roman" panose="02020603050405020304" pitchFamily="18" charset="0"/>
              </a:rPr>
              <a:t> for h</a:t>
            </a:r>
            <a:r>
              <a:rPr lang="en-US" sz="2400" dirty="0" err="1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ypothesizing</a:t>
            </a:r>
            <a:r>
              <a:rPr lang="en-US" sz="240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:</a:t>
            </a:r>
            <a:endParaRPr lang="pl-PL" sz="2400" dirty="0"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endParaRPr lang="pl-PL" sz="800" dirty="0"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i="1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probably, </a:t>
            </a:r>
            <a:endParaRPr lang="pl-PL" sz="2400" i="1" dirty="0"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i="1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perhaps, </a:t>
            </a:r>
            <a:endParaRPr lang="pl-PL" sz="2400" i="1" dirty="0"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i="1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I suppose, </a:t>
            </a:r>
            <a:endParaRPr lang="pl-PL" sz="2400" i="1" dirty="0"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i="1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may, might, could.</a:t>
            </a:r>
            <a:endParaRPr lang="pl-PL" sz="2400" dirty="0"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endParaRPr lang="pl-PL" sz="2800" dirty="0"/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C1684AF4-E0D2-2C61-AF24-3E8D43A212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5718" y="2437684"/>
            <a:ext cx="4770039" cy="3819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1630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D8D261A-385D-C1C9-78A4-4451417C6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2013" y="481235"/>
            <a:ext cx="8911687" cy="1280890"/>
          </a:xfrm>
        </p:spPr>
        <p:txBody>
          <a:bodyPr>
            <a:normAutofit/>
          </a:bodyPr>
          <a:lstStyle/>
          <a:p>
            <a:r>
              <a:rPr lang="pl-PL" dirty="0" err="1"/>
              <a:t>Describe</a:t>
            </a:r>
            <a:r>
              <a:rPr lang="pl-PL" dirty="0"/>
              <a:t> </a:t>
            </a:r>
            <a:r>
              <a:rPr lang="pl-PL" dirty="0" err="1"/>
              <a:t>what</a:t>
            </a:r>
            <a:r>
              <a:rPr lang="pl-PL" dirty="0"/>
              <a:t> </a:t>
            </a:r>
            <a:r>
              <a:rPr lang="pl-PL" dirty="0" err="1"/>
              <a:t>happened</a:t>
            </a:r>
            <a:br>
              <a:rPr lang="pl-PL" dirty="0"/>
            </a:br>
            <a:r>
              <a:rPr lang="pl-PL" sz="1400" dirty="0"/>
              <a:t>(one student-one </a:t>
            </a:r>
            <a:r>
              <a:rPr lang="pl-PL" sz="1400" dirty="0" err="1"/>
              <a:t>sentence</a:t>
            </a:r>
            <a:endParaRPr lang="pl-PL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5AF0896D-D752-1F36-7839-E00749AB65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6837" y="1762125"/>
            <a:ext cx="8915400" cy="3777622"/>
          </a:xfrm>
        </p:spPr>
        <p:txBody>
          <a:bodyPr>
            <a:normAutofit fontScale="25000" lnSpcReduction="20000"/>
          </a:bodyPr>
          <a:lstStyle/>
          <a:p>
            <a:r>
              <a:rPr lang="pl-PL" sz="9600" dirty="0" err="1">
                <a:latin typeface="+mj-lt"/>
              </a:rPr>
              <a:t>Leslie</a:t>
            </a:r>
            <a:r>
              <a:rPr lang="pl-PL" sz="9600" dirty="0">
                <a:latin typeface="+mj-lt"/>
              </a:rPr>
              <a:t> and Gem </a:t>
            </a:r>
            <a:r>
              <a:rPr lang="pl-PL" sz="9600" dirty="0" err="1">
                <a:latin typeface="+mj-lt"/>
              </a:rPr>
              <a:t>are</a:t>
            </a:r>
            <a:r>
              <a:rPr lang="pl-PL" sz="9600" dirty="0">
                <a:latin typeface="+mj-lt"/>
              </a:rPr>
              <a:t> …</a:t>
            </a:r>
          </a:p>
          <a:p>
            <a:r>
              <a:rPr lang="pl-PL" sz="9600" dirty="0" err="1">
                <a:latin typeface="+mj-lt"/>
              </a:rPr>
              <a:t>They</a:t>
            </a:r>
            <a:r>
              <a:rPr lang="pl-PL" sz="9600" dirty="0">
                <a:latin typeface="+mj-lt"/>
              </a:rPr>
              <a:t> </a:t>
            </a:r>
            <a:r>
              <a:rPr lang="pl-PL" sz="9600" dirty="0" err="1">
                <a:latin typeface="+mj-lt"/>
              </a:rPr>
              <a:t>are</a:t>
            </a:r>
            <a:r>
              <a:rPr lang="pl-PL" sz="9600" dirty="0">
                <a:latin typeface="+mj-lt"/>
              </a:rPr>
              <a:t> </a:t>
            </a:r>
            <a:r>
              <a:rPr lang="pl-PL" sz="9600" dirty="0" err="1">
                <a:latin typeface="+mj-lt"/>
              </a:rPr>
              <a:t>about</a:t>
            </a:r>
            <a:r>
              <a:rPr lang="pl-PL" sz="9600" dirty="0">
                <a:latin typeface="+mj-lt"/>
              </a:rPr>
              <a:t> to….</a:t>
            </a:r>
          </a:p>
          <a:p>
            <a:r>
              <a:rPr lang="pl-PL" sz="9600" dirty="0" err="1">
                <a:latin typeface="+mj-lt"/>
              </a:rPr>
              <a:t>Everything</a:t>
            </a:r>
            <a:r>
              <a:rPr lang="pl-PL" sz="9600" dirty="0">
                <a:latin typeface="+mj-lt"/>
              </a:rPr>
              <a:t> </a:t>
            </a:r>
            <a:r>
              <a:rPr lang="pl-PL" sz="9600" dirty="0" err="1">
                <a:latin typeface="+mj-lt"/>
              </a:rPr>
              <a:t>is</a:t>
            </a:r>
            <a:r>
              <a:rPr lang="pl-PL" sz="9600" dirty="0">
                <a:latin typeface="+mj-lt"/>
              </a:rPr>
              <a:t> ….</a:t>
            </a:r>
          </a:p>
          <a:p>
            <a:r>
              <a:rPr lang="pl-PL" sz="9600" dirty="0">
                <a:latin typeface="+mj-lt"/>
              </a:rPr>
              <a:t>A </a:t>
            </a:r>
            <a:r>
              <a:rPr lang="pl-PL" sz="9600" dirty="0" err="1">
                <a:latin typeface="+mj-lt"/>
              </a:rPr>
              <a:t>few</a:t>
            </a:r>
            <a:r>
              <a:rPr lang="pl-PL" sz="9600" dirty="0">
                <a:latin typeface="+mj-lt"/>
              </a:rPr>
              <a:t> </a:t>
            </a:r>
            <a:r>
              <a:rPr lang="pl-PL" sz="9600" dirty="0" err="1">
                <a:latin typeface="+mj-lt"/>
              </a:rPr>
              <a:t>hours</a:t>
            </a:r>
            <a:r>
              <a:rPr lang="pl-PL" sz="9600" dirty="0">
                <a:latin typeface="+mj-lt"/>
              </a:rPr>
              <a:t> </a:t>
            </a:r>
            <a:r>
              <a:rPr lang="pl-PL" sz="9600" dirty="0" err="1">
                <a:latin typeface="+mj-lt"/>
              </a:rPr>
              <a:t>before</a:t>
            </a:r>
            <a:r>
              <a:rPr lang="pl-PL" sz="9600" dirty="0">
                <a:latin typeface="+mj-lt"/>
              </a:rPr>
              <a:t> the </a:t>
            </a:r>
            <a:r>
              <a:rPr lang="pl-PL" sz="9600" dirty="0" err="1">
                <a:latin typeface="+mj-lt"/>
              </a:rPr>
              <a:t>wedding</a:t>
            </a:r>
            <a:r>
              <a:rPr lang="pl-PL" sz="9600" dirty="0">
                <a:latin typeface="+mj-lt"/>
              </a:rPr>
              <a:t> he </a:t>
            </a:r>
            <a:r>
              <a:rPr lang="pl-PL" sz="9600" dirty="0" err="1">
                <a:latin typeface="+mj-lt"/>
              </a:rPr>
              <a:t>tells</a:t>
            </a:r>
            <a:r>
              <a:rPr lang="pl-PL" sz="9600" dirty="0">
                <a:latin typeface="+mj-lt"/>
              </a:rPr>
              <a:t> </a:t>
            </a:r>
            <a:r>
              <a:rPr lang="pl-PL" sz="9600" dirty="0" err="1">
                <a:latin typeface="+mj-lt"/>
              </a:rPr>
              <a:t>her</a:t>
            </a:r>
            <a:r>
              <a:rPr lang="pl-PL" sz="9600" dirty="0">
                <a:latin typeface="+mj-lt"/>
              </a:rPr>
              <a:t>….</a:t>
            </a:r>
          </a:p>
          <a:p>
            <a:r>
              <a:rPr lang="pl-PL" sz="9600" dirty="0">
                <a:latin typeface="+mj-lt"/>
              </a:rPr>
              <a:t>The </a:t>
            </a:r>
            <a:r>
              <a:rPr lang="pl-PL" sz="9600" dirty="0" err="1">
                <a:latin typeface="+mj-lt"/>
              </a:rPr>
              <a:t>reason</a:t>
            </a:r>
            <a:r>
              <a:rPr lang="pl-PL" sz="9600" dirty="0">
                <a:latin typeface="+mj-lt"/>
              </a:rPr>
              <a:t> </a:t>
            </a:r>
            <a:r>
              <a:rPr lang="pl-PL" sz="9600" dirty="0" err="1">
                <a:latin typeface="+mj-lt"/>
              </a:rPr>
              <a:t>is</a:t>
            </a:r>
            <a:r>
              <a:rPr lang="pl-PL" sz="9600" dirty="0">
                <a:latin typeface="+mj-lt"/>
              </a:rPr>
              <a:t> </a:t>
            </a:r>
            <a:r>
              <a:rPr lang="pl-PL" sz="9600" dirty="0" err="1">
                <a:latin typeface="+mj-lt"/>
              </a:rPr>
              <a:t>because</a:t>
            </a:r>
            <a:r>
              <a:rPr lang="pl-PL" sz="9600" dirty="0">
                <a:latin typeface="+mj-lt"/>
              </a:rPr>
              <a:t>….</a:t>
            </a:r>
          </a:p>
          <a:p>
            <a:r>
              <a:rPr lang="pl-PL" sz="9600" dirty="0">
                <a:latin typeface="+mj-lt"/>
              </a:rPr>
              <a:t>Gem </a:t>
            </a:r>
            <a:r>
              <a:rPr lang="pl-PL" sz="9600" dirty="0" err="1">
                <a:latin typeface="+mj-lt"/>
              </a:rPr>
              <a:t>tries</a:t>
            </a:r>
            <a:r>
              <a:rPr lang="pl-PL" sz="9600" dirty="0">
                <a:latin typeface="+mj-lt"/>
              </a:rPr>
              <a:t> to …</a:t>
            </a:r>
          </a:p>
          <a:p>
            <a:r>
              <a:rPr lang="pl-PL" sz="9600" dirty="0">
                <a:latin typeface="+mj-lt"/>
              </a:rPr>
              <a:t>Gem </a:t>
            </a:r>
            <a:r>
              <a:rPr lang="pl-PL" sz="9600" dirty="0" err="1">
                <a:latin typeface="+mj-lt"/>
              </a:rPr>
              <a:t>feels</a:t>
            </a:r>
            <a:r>
              <a:rPr lang="pl-PL" sz="9600" dirty="0">
                <a:latin typeface="+mj-lt"/>
              </a:rPr>
              <a:t> …</a:t>
            </a:r>
          </a:p>
          <a:p>
            <a:r>
              <a:rPr lang="pl-PL" sz="9600" dirty="0" err="1">
                <a:latin typeface="+mj-lt"/>
              </a:rPr>
              <a:t>She</a:t>
            </a:r>
            <a:r>
              <a:rPr lang="pl-PL" sz="9600" dirty="0">
                <a:latin typeface="+mj-lt"/>
              </a:rPr>
              <a:t> </a:t>
            </a:r>
            <a:r>
              <a:rPr lang="pl-PL" sz="9600" dirty="0" err="1">
                <a:latin typeface="+mj-lt"/>
              </a:rPr>
              <a:t>is</a:t>
            </a:r>
            <a:r>
              <a:rPr lang="pl-PL" sz="9600" dirty="0">
                <a:latin typeface="+mj-lt"/>
              </a:rPr>
              <a:t> </a:t>
            </a:r>
            <a:r>
              <a:rPr lang="pl-PL" sz="9600" dirty="0" err="1">
                <a:latin typeface="+mj-lt"/>
              </a:rPr>
              <a:t>afraid</a:t>
            </a:r>
            <a:r>
              <a:rPr lang="pl-PL" sz="9600" dirty="0">
                <a:latin typeface="+mj-lt"/>
              </a:rPr>
              <a:t> </a:t>
            </a:r>
            <a:r>
              <a:rPr lang="pl-PL" sz="9600" dirty="0" err="1">
                <a:latin typeface="+mj-lt"/>
              </a:rPr>
              <a:t>they</a:t>
            </a:r>
            <a:r>
              <a:rPr lang="pl-PL" sz="9600" dirty="0">
                <a:latin typeface="+mj-lt"/>
              </a:rPr>
              <a:t> </a:t>
            </a:r>
            <a:r>
              <a:rPr lang="pl-PL" sz="9600" dirty="0" err="1">
                <a:latin typeface="+mj-lt"/>
              </a:rPr>
              <a:t>will</a:t>
            </a:r>
            <a:r>
              <a:rPr lang="pl-PL" sz="9600" dirty="0">
                <a:latin typeface="+mj-lt"/>
              </a:rPr>
              <a:t> </a:t>
            </a:r>
            <a:r>
              <a:rPr lang="pl-PL" sz="9600" dirty="0" err="1">
                <a:latin typeface="+mj-lt"/>
              </a:rPr>
              <a:t>have</a:t>
            </a:r>
            <a:r>
              <a:rPr lang="pl-PL" sz="9600" dirty="0">
                <a:latin typeface="+mj-lt"/>
              </a:rPr>
              <a:t> to …..</a:t>
            </a:r>
          </a:p>
          <a:p>
            <a:r>
              <a:rPr lang="pl-PL" sz="9600" dirty="0" err="1">
                <a:latin typeface="+mj-lt"/>
              </a:rPr>
              <a:t>When</a:t>
            </a:r>
            <a:r>
              <a:rPr lang="pl-PL" sz="9600" dirty="0">
                <a:latin typeface="+mj-lt"/>
              </a:rPr>
              <a:t> the </a:t>
            </a:r>
            <a:r>
              <a:rPr lang="pl-PL" sz="9600" dirty="0" err="1">
                <a:latin typeface="+mj-lt"/>
              </a:rPr>
              <a:t>guests</a:t>
            </a:r>
            <a:r>
              <a:rPr lang="pl-PL" sz="9600" dirty="0">
                <a:latin typeface="+mj-lt"/>
              </a:rPr>
              <a:t> </a:t>
            </a:r>
            <a:r>
              <a:rPr lang="pl-PL" sz="9600" dirty="0" err="1">
                <a:latin typeface="+mj-lt"/>
              </a:rPr>
              <a:t>found</a:t>
            </a:r>
            <a:r>
              <a:rPr lang="pl-PL" sz="9600" dirty="0">
                <a:latin typeface="+mj-lt"/>
              </a:rPr>
              <a:t> out </a:t>
            </a:r>
            <a:r>
              <a:rPr lang="pl-PL" sz="9600" dirty="0" err="1">
                <a:latin typeface="+mj-lt"/>
              </a:rPr>
              <a:t>about</a:t>
            </a:r>
            <a:r>
              <a:rPr lang="pl-PL" sz="9600" dirty="0">
                <a:latin typeface="+mj-lt"/>
              </a:rPr>
              <a:t> </a:t>
            </a:r>
            <a:r>
              <a:rPr lang="en-US" sz="9600" dirty="0">
                <a:effectLst/>
                <a:latin typeface="+mj-lt"/>
                <a:ea typeface="MS Mincho" panose="02020609040205080304" pitchFamily="49" charset="-128"/>
                <a:cs typeface="Times New Roman" panose="02020603050405020304" pitchFamily="18" charset="0"/>
              </a:rPr>
              <a:t>Leslie's finger</a:t>
            </a:r>
            <a:r>
              <a:rPr lang="pl-PL" sz="9600" dirty="0">
                <a:effectLst/>
                <a:latin typeface="+mj-lt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pl-PL" sz="9600" dirty="0" err="1">
                <a:effectLst/>
                <a:latin typeface="+mj-lt"/>
                <a:ea typeface="MS Mincho" panose="02020609040205080304" pitchFamily="49" charset="-128"/>
                <a:cs typeface="Times New Roman" panose="02020603050405020304" pitchFamily="18" charset="0"/>
              </a:rPr>
              <a:t>they</a:t>
            </a:r>
            <a:r>
              <a:rPr lang="pl-PL" sz="9600" dirty="0">
                <a:effectLst/>
                <a:latin typeface="+mj-lt"/>
                <a:ea typeface="MS Mincho" panose="02020609040205080304" pitchFamily="49" charset="-128"/>
                <a:cs typeface="Times New Roman" panose="02020603050405020304" pitchFamily="18" charset="0"/>
              </a:rPr>
              <a:t> …</a:t>
            </a:r>
          </a:p>
          <a:p>
            <a:endParaRPr lang="pl-PL" sz="2800" dirty="0">
              <a:latin typeface="+mj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r>
              <a:rPr lang="pl-PL" sz="12800" b="1" dirty="0">
                <a:solidFill>
                  <a:schemeClr val="accent6"/>
                </a:solidFill>
              </a:rPr>
              <a:t>CAN THE WEDDING BE SAVED?</a:t>
            </a:r>
          </a:p>
          <a:p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C255C8FA-4F4F-CD30-ACA8-984D2E0AA1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7073" y="122418"/>
            <a:ext cx="3634928" cy="3306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6190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37CC7F4-9CE5-C932-9C4B-CB168DFD7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4964" y="250288"/>
            <a:ext cx="8911687" cy="1280890"/>
          </a:xfrm>
        </p:spPr>
        <p:txBody>
          <a:bodyPr/>
          <a:lstStyle/>
          <a:p>
            <a:r>
              <a:rPr lang="pl-PL" dirty="0" err="1"/>
              <a:t>When</a:t>
            </a:r>
            <a:r>
              <a:rPr lang="pl-PL" dirty="0"/>
              <a:t> </a:t>
            </a:r>
            <a:r>
              <a:rPr lang="pl-PL" dirty="0" err="1"/>
              <a:t>there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drama </a:t>
            </a:r>
            <a:r>
              <a:rPr lang="pl-PL" dirty="0" err="1"/>
              <a:t>there’s</a:t>
            </a:r>
            <a:r>
              <a:rPr lang="pl-PL" dirty="0"/>
              <a:t> a </a:t>
            </a:r>
            <a:r>
              <a:rPr lang="pl-PL" dirty="0" err="1"/>
              <a:t>saviour</a:t>
            </a:r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69041A3A-283B-2977-AFAE-74619F620B88}"/>
              </a:ext>
            </a:extLst>
          </p:cNvPr>
          <p:cNvSpPr txBox="1"/>
          <p:nvPr/>
        </p:nvSpPr>
        <p:spPr>
          <a:xfrm>
            <a:off x="2400300" y="6015038"/>
            <a:ext cx="98475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b="1" dirty="0"/>
              <a:t>How </a:t>
            </a:r>
            <a:r>
              <a:rPr lang="pl-PL" sz="3200" b="1" dirty="0" err="1"/>
              <a:t>did</a:t>
            </a:r>
            <a:r>
              <a:rPr lang="pl-PL" sz="3200" b="1" dirty="0"/>
              <a:t> he </a:t>
            </a:r>
            <a:r>
              <a:rPr lang="pl-PL" sz="3200" b="1" dirty="0" err="1"/>
              <a:t>save</a:t>
            </a:r>
            <a:r>
              <a:rPr lang="pl-PL" sz="3200" b="1" dirty="0"/>
              <a:t> the </a:t>
            </a:r>
            <a:r>
              <a:rPr lang="pl-PL" sz="3200" b="1" dirty="0" err="1"/>
              <a:t>wedding</a:t>
            </a:r>
            <a:r>
              <a:rPr lang="pl-PL" sz="3200" b="1" dirty="0"/>
              <a:t>?</a:t>
            </a:r>
            <a:r>
              <a:rPr lang="pl-PL" sz="2400" b="1" dirty="0"/>
              <a:t>   </a:t>
            </a:r>
            <a:r>
              <a:rPr lang="pl-PL" sz="2400" dirty="0"/>
              <a:t>Watch </a:t>
            </a:r>
            <a:r>
              <a:rPr lang="pl-PL" sz="2400" b="1" dirty="0"/>
              <a:t>1.50</a:t>
            </a:r>
            <a:r>
              <a:rPr lang="pl-PL" sz="2400" dirty="0"/>
              <a:t> </a:t>
            </a:r>
            <a:r>
              <a:rPr lang="pl-PL" sz="2400" dirty="0" err="1"/>
              <a:t>up</a:t>
            </a:r>
            <a:r>
              <a:rPr lang="pl-PL" sz="2400" dirty="0"/>
              <a:t> to </a:t>
            </a:r>
            <a:r>
              <a:rPr lang="pl-PL" sz="2400" b="1" dirty="0"/>
              <a:t>2:06</a:t>
            </a:r>
          </a:p>
        </p:txBody>
      </p:sp>
      <p:pic>
        <p:nvPicPr>
          <p:cNvPr id="9" name="Picture 1">
            <a:extLst>
              <a:ext uri="{FF2B5EF4-FFF2-40B4-BE49-F238E27FC236}">
                <a16:creationId xmlns:a16="http://schemas.microsoft.com/office/drawing/2014/main" id="{898F8E2E-3879-12DF-EAEE-B35032F1A5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6975" y="1216089"/>
            <a:ext cx="8358137" cy="4177630"/>
          </a:xfrm>
          <a:prstGeom prst="rect">
            <a:avLst/>
          </a:prstGeom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FA75AECC-04AA-B270-1622-7A5E2C6DF9F0}"/>
              </a:ext>
            </a:extLst>
          </p:cNvPr>
          <p:cNvSpPr txBox="1"/>
          <p:nvPr/>
        </p:nvSpPr>
        <p:spPr>
          <a:xfrm>
            <a:off x="8224555" y="4601611"/>
            <a:ext cx="26985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  <a:effectLst/>
                <a:latin typeface="Times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the one and only</a:t>
            </a:r>
            <a:endParaRPr lang="pl-PL" sz="2400" b="1" dirty="0">
              <a:solidFill>
                <a:srgbClr val="7030A0"/>
              </a:solidFill>
              <a:effectLst/>
              <a:latin typeface="Times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r>
              <a:rPr lang="pl-PL" sz="2400" b="1" dirty="0">
                <a:solidFill>
                  <a:srgbClr val="7030A0"/>
                </a:solidFill>
                <a:effectLst/>
                <a:latin typeface="Times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f</a:t>
            </a:r>
            <a:r>
              <a:rPr lang="en-US" sz="2400" b="1" dirty="0" err="1">
                <a:solidFill>
                  <a:srgbClr val="7030A0"/>
                </a:solidFill>
                <a:effectLst/>
                <a:latin typeface="Times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ather</a:t>
            </a:r>
            <a:r>
              <a:rPr lang="en-US" sz="2400" b="1" dirty="0">
                <a:solidFill>
                  <a:srgbClr val="7030A0"/>
                </a:solidFill>
                <a:effectLst/>
                <a:latin typeface="Times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of the Bride</a:t>
            </a:r>
            <a:endParaRPr lang="pl-PL" sz="2400" b="1" dirty="0">
              <a:solidFill>
                <a:srgbClr val="7030A0"/>
              </a:solidFill>
            </a:endParaRP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6EC04BC2-A9BA-90FB-B6D7-F3E4327FEC69}"/>
              </a:ext>
            </a:extLst>
          </p:cNvPr>
          <p:cNvSpPr txBox="1"/>
          <p:nvPr/>
        </p:nvSpPr>
        <p:spPr>
          <a:xfrm>
            <a:off x="1646311" y="5539157"/>
            <a:ext cx="11010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hlinkClick r:id="rId3"/>
              </a:rPr>
              <a:t>https://drive.google.com/file/d/1CQjQRHVk5-U9nasQqDINo8KxW5eEEJHA/view?usp=sharing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218820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F5B5DDB-E62F-C6B6-BCD8-8E8DD32FB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hlinkClick r:id="rId2"/>
              </a:rPr>
              <a:t>ALL'S WELL THAT ENDS WELL</a:t>
            </a:r>
            <a:br>
              <a:rPr lang="en-US" b="1" dirty="0"/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A7A44C8-F7EB-82D1-5835-45B270CB4F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0176" y="3219450"/>
            <a:ext cx="10634662" cy="26812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800" dirty="0"/>
              <a:t>TASK</a:t>
            </a:r>
          </a:p>
          <a:p>
            <a:r>
              <a:rPr lang="pl-PL" sz="2800" dirty="0"/>
              <a:t>In </a:t>
            </a:r>
            <a:r>
              <a:rPr lang="pl-PL" sz="2800" dirty="0" err="1"/>
              <a:t>pairs</a:t>
            </a:r>
            <a:r>
              <a:rPr lang="pl-PL" sz="2800" dirty="0"/>
              <a:t>: </a:t>
            </a:r>
            <a:r>
              <a:rPr lang="pl-PL" sz="2800" dirty="0" err="1"/>
              <a:t>retell</a:t>
            </a:r>
            <a:r>
              <a:rPr lang="pl-PL" sz="2800" dirty="0"/>
              <a:t> the </a:t>
            </a:r>
            <a:r>
              <a:rPr lang="pl-PL" sz="2800" dirty="0" err="1"/>
              <a:t>whole</a:t>
            </a:r>
            <a:r>
              <a:rPr lang="pl-PL" sz="2800" dirty="0"/>
              <a:t> story.</a:t>
            </a:r>
          </a:p>
          <a:p>
            <a:endParaRPr lang="pl-PL" sz="2800" dirty="0"/>
          </a:p>
          <a:p>
            <a:r>
              <a:rPr lang="pl-PL" sz="2800" dirty="0" err="1"/>
              <a:t>Give</a:t>
            </a:r>
            <a:r>
              <a:rPr lang="pl-PL" sz="2800" dirty="0"/>
              <a:t> </a:t>
            </a:r>
            <a:r>
              <a:rPr lang="pl-PL" sz="2800" dirty="0" err="1"/>
              <a:t>advice</a:t>
            </a:r>
            <a:r>
              <a:rPr lang="pl-PL" sz="2800" dirty="0"/>
              <a:t> for </a:t>
            </a:r>
            <a:r>
              <a:rPr lang="pl-PL" sz="2800" dirty="0" err="1"/>
              <a:t>Laslie</a:t>
            </a:r>
            <a:r>
              <a:rPr lang="pl-PL" sz="2800" dirty="0"/>
              <a:t> to </a:t>
            </a:r>
            <a:r>
              <a:rPr lang="pl-PL" sz="2800" dirty="0" err="1"/>
              <a:t>get</a:t>
            </a:r>
            <a:r>
              <a:rPr lang="pl-PL" sz="2800" dirty="0"/>
              <a:t> </a:t>
            </a:r>
            <a:r>
              <a:rPr lang="pl-PL" sz="2800" dirty="0" err="1"/>
              <a:t>his</a:t>
            </a:r>
            <a:r>
              <a:rPr lang="pl-PL" sz="2800" dirty="0"/>
              <a:t> </a:t>
            </a:r>
            <a:r>
              <a:rPr lang="pl-PL" sz="2800" dirty="0" err="1"/>
              <a:t>finger</a:t>
            </a:r>
            <a:r>
              <a:rPr lang="pl-PL" sz="2800" dirty="0"/>
              <a:t> out from the </a:t>
            </a:r>
            <a:r>
              <a:rPr lang="pl-PL" sz="2800" dirty="0" err="1"/>
              <a:t>wall</a:t>
            </a:r>
            <a:r>
              <a:rPr lang="pl-PL" sz="2800" dirty="0"/>
              <a:t>.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916C541A-72F3-46BA-842C-2B33E88ED3F4}"/>
              </a:ext>
            </a:extLst>
          </p:cNvPr>
          <p:cNvSpPr txBox="1"/>
          <p:nvPr/>
        </p:nvSpPr>
        <p:spPr>
          <a:xfrm>
            <a:off x="1195656" y="1905000"/>
            <a:ext cx="114490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>
                <a:hlinkClick r:id="rId3"/>
              </a:rPr>
              <a:t>https://drive.google.com/file/d/1CQjQRHVk5-U9nasQqDINo8KxW5eEEJHA/view?usp=sharing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148481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/>
            </a:gs>
            <a:gs pos="71000">
              <a:schemeClr val="accent3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Prostokąt 9">
            <a:extLst>
              <a:ext uri="{FF2B5EF4-FFF2-40B4-BE49-F238E27FC236}">
                <a16:creationId xmlns:a16="http://schemas.microsoft.com/office/drawing/2014/main" id="{93F2CC0B-D5F1-40B8-9CC6-4A36850B66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/>
          </a:p>
        </p:txBody>
      </p:sp>
      <p:pic>
        <p:nvPicPr>
          <p:cNvPr id="5" name="Obraz 4" descr="plamy światła">
            <a:extLst>
              <a:ext uri="{FF2B5EF4-FFF2-40B4-BE49-F238E27FC236}">
                <a16:creationId xmlns:a16="http://schemas.microsoft.com/office/drawing/2014/main" id="{1A23FE0C-9A67-334E-9B7F-83AA9CF636A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"/>
            <a:ext cx="12192000" cy="685799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F266081D-517B-5D43-A7B4-E67DDEDC0B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rtlCol="0">
            <a:normAutofit/>
          </a:bodyPr>
          <a:lstStyle/>
          <a:p>
            <a:pPr rtl="0"/>
            <a:r>
              <a:rPr lang="pl-PL" dirty="0" err="1"/>
              <a:t>Thanks</a:t>
            </a:r>
            <a:r>
              <a:rPr lang="pl-PL" dirty="0"/>
              <a:t> for </a:t>
            </a:r>
            <a:r>
              <a:rPr lang="pl-PL" dirty="0" err="1"/>
              <a:t>watching</a:t>
            </a:r>
            <a:r>
              <a:rPr lang="pl-PL" dirty="0"/>
              <a:t> &amp; </a:t>
            </a:r>
            <a:r>
              <a:rPr lang="pl-PL" dirty="0" err="1"/>
              <a:t>leave</a:t>
            </a:r>
            <a:r>
              <a:rPr lang="pl-PL" dirty="0"/>
              <a:t> the feedback!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96D75439-C766-134A-A0D0-BE002D8B0A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rtlCol="0">
            <a:normAutofit/>
          </a:bodyPr>
          <a:lstStyle/>
          <a:p>
            <a:pPr rtl="0"/>
            <a:endParaRPr lang="pl-PL" dirty="0"/>
          </a:p>
        </p:txBody>
      </p:sp>
      <p:grpSp>
        <p:nvGrpSpPr>
          <p:cNvPr id="12" name="Grupa 11">
            <a:extLst>
              <a:ext uri="{FF2B5EF4-FFF2-40B4-BE49-F238E27FC236}">
                <a16:creationId xmlns:a16="http://schemas.microsoft.com/office/drawing/2014/main" id="{631C6CE6-1810-44ED-A6D7-3FF53040AE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  <a:solidFill>
            <a:schemeClr val="accent1">
              <a:lumMod val="75000"/>
              <a:alpha val="40000"/>
            </a:schemeClr>
          </a:solidFill>
        </p:grpSpPr>
        <p:sp>
          <p:nvSpPr>
            <p:cNvPr id="13" name="Dowolny kształt 11">
              <a:extLst>
                <a:ext uri="{FF2B5EF4-FFF2-40B4-BE49-F238E27FC236}">
                  <a16:creationId xmlns:a16="http://schemas.microsoft.com/office/drawing/2014/main" id="{1F6D8BFE-D0D0-4BAE-9D5A-701DE7D3CE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4" name="Dowolny kształt 12">
              <a:extLst>
                <a:ext uri="{FF2B5EF4-FFF2-40B4-BE49-F238E27FC236}">
                  <a16:creationId xmlns:a16="http://schemas.microsoft.com/office/drawing/2014/main" id="{53F86D30-CEDB-4D96-AF73-AA3CD5A437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5" name="Dowolny kształt 13">
              <a:extLst>
                <a:ext uri="{FF2B5EF4-FFF2-40B4-BE49-F238E27FC236}">
                  <a16:creationId xmlns:a16="http://schemas.microsoft.com/office/drawing/2014/main" id="{F5187540-C4C8-410C-A395-69FCB1C86C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6" name="Dowolny kształt 14">
              <a:extLst>
                <a:ext uri="{FF2B5EF4-FFF2-40B4-BE49-F238E27FC236}">
                  <a16:creationId xmlns:a16="http://schemas.microsoft.com/office/drawing/2014/main" id="{75BD6E4A-797C-451B-B08F-D99C1A9D13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7" name="Dowolny kształt 15">
              <a:extLst>
                <a:ext uri="{FF2B5EF4-FFF2-40B4-BE49-F238E27FC236}">
                  <a16:creationId xmlns:a16="http://schemas.microsoft.com/office/drawing/2014/main" id="{0D241082-BAFA-462E-827B-5814B020F5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Dowolny kształt 16">
              <a:extLst>
                <a:ext uri="{FF2B5EF4-FFF2-40B4-BE49-F238E27FC236}">
                  <a16:creationId xmlns:a16="http://schemas.microsoft.com/office/drawing/2014/main" id="{2920CCBD-116D-450B-9608-99F05F7D78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9" name="Dowolny kształt 17">
              <a:extLst>
                <a:ext uri="{FF2B5EF4-FFF2-40B4-BE49-F238E27FC236}">
                  <a16:creationId xmlns:a16="http://schemas.microsoft.com/office/drawing/2014/main" id="{A57CD3DE-CEAF-4BD4-A5EF-24B3E622BB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0" name="Dowolny kształt 18">
              <a:extLst>
                <a:ext uri="{FF2B5EF4-FFF2-40B4-BE49-F238E27FC236}">
                  <a16:creationId xmlns:a16="http://schemas.microsoft.com/office/drawing/2014/main" id="{4EC3258C-366B-4629-A7D3-5173D3637D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Dowolny kształt 19">
              <a:extLst>
                <a:ext uri="{FF2B5EF4-FFF2-40B4-BE49-F238E27FC236}">
                  <a16:creationId xmlns:a16="http://schemas.microsoft.com/office/drawing/2014/main" id="{D444D63A-CE2B-4ACD-BA0E-4ADECAD86F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Dowolny kształt 20">
              <a:extLst>
                <a:ext uri="{FF2B5EF4-FFF2-40B4-BE49-F238E27FC236}">
                  <a16:creationId xmlns:a16="http://schemas.microsoft.com/office/drawing/2014/main" id="{7A504DF6-187A-4A54-96E8-3F3F28AAAA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3" name="Dowolny kształt 21">
              <a:extLst>
                <a:ext uri="{FF2B5EF4-FFF2-40B4-BE49-F238E27FC236}">
                  <a16:creationId xmlns:a16="http://schemas.microsoft.com/office/drawing/2014/main" id="{FE04C6F5-6DC5-4C7E-9278-9BE624FC78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4" name="Dowolny kształt 22">
              <a:extLst>
                <a:ext uri="{FF2B5EF4-FFF2-40B4-BE49-F238E27FC236}">
                  <a16:creationId xmlns:a16="http://schemas.microsoft.com/office/drawing/2014/main" id="{94A02D9B-E6A9-4D6A-9D2A-D81C76802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grpSp>
        <p:nvGrpSpPr>
          <p:cNvPr id="26" name="Grupa 25">
            <a:extLst>
              <a:ext uri="{FF2B5EF4-FFF2-40B4-BE49-F238E27FC236}">
                <a16:creationId xmlns:a16="http://schemas.microsoft.com/office/drawing/2014/main" id="{B78034A6-3565-46AA-9E73-1C954666AB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30"/>
            <a:ext cx="2356675" cy="6853284"/>
            <a:chOff x="6627813" y="195452"/>
            <a:chExt cx="1952625" cy="5678299"/>
          </a:xfrm>
          <a:solidFill>
            <a:schemeClr val="accent1"/>
          </a:solidFill>
        </p:grpSpPr>
        <p:sp>
          <p:nvSpPr>
            <p:cNvPr id="27" name="Dowolny kształt 27">
              <a:extLst>
                <a:ext uri="{FF2B5EF4-FFF2-40B4-BE49-F238E27FC236}">
                  <a16:creationId xmlns:a16="http://schemas.microsoft.com/office/drawing/2014/main" id="{04947AA2-A772-42CB-9CEC-065095D3DC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545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" name="Dowolny kształt 28">
              <a:extLst>
                <a:ext uri="{FF2B5EF4-FFF2-40B4-BE49-F238E27FC236}">
                  <a16:creationId xmlns:a16="http://schemas.microsoft.com/office/drawing/2014/main" id="{83C52D84-DEC1-4E16-972E-8EEA5D5224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" name="Dowolny kształt 29">
              <a:extLst>
                <a:ext uri="{FF2B5EF4-FFF2-40B4-BE49-F238E27FC236}">
                  <a16:creationId xmlns:a16="http://schemas.microsoft.com/office/drawing/2014/main" id="{2036A28D-EF09-41F7-906F-CF4053615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" name="Dowolny kształt 30">
              <a:extLst>
                <a:ext uri="{FF2B5EF4-FFF2-40B4-BE49-F238E27FC236}">
                  <a16:creationId xmlns:a16="http://schemas.microsoft.com/office/drawing/2014/main" id="{EE8D92C7-C907-4120-95E3-80E3DC85BB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" name="Dowolny kształt 31">
              <a:extLst>
                <a:ext uri="{FF2B5EF4-FFF2-40B4-BE49-F238E27FC236}">
                  <a16:creationId xmlns:a16="http://schemas.microsoft.com/office/drawing/2014/main" id="{BBCEAAB8-CD22-41D7-B330-702682A27C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2" name="Dowolny kształt 32">
              <a:extLst>
                <a:ext uri="{FF2B5EF4-FFF2-40B4-BE49-F238E27FC236}">
                  <a16:creationId xmlns:a16="http://schemas.microsoft.com/office/drawing/2014/main" id="{6BBC1FEE-3D72-492B-8D8A-BE1A55076F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3" name="Dowolny kształt 33">
              <a:extLst>
                <a:ext uri="{FF2B5EF4-FFF2-40B4-BE49-F238E27FC236}">
                  <a16:creationId xmlns:a16="http://schemas.microsoft.com/office/drawing/2014/main" id="{C28C6E5C-C393-435C-96A1-AA2859BDCB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4" name="Dowolny kształt 34">
              <a:extLst>
                <a:ext uri="{FF2B5EF4-FFF2-40B4-BE49-F238E27FC236}">
                  <a16:creationId xmlns:a16="http://schemas.microsoft.com/office/drawing/2014/main" id="{2C2C991F-AC51-4DF5-B8DD-19B08C1CBF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5" name="Dowolny kształt 35">
              <a:extLst>
                <a:ext uri="{FF2B5EF4-FFF2-40B4-BE49-F238E27FC236}">
                  <a16:creationId xmlns:a16="http://schemas.microsoft.com/office/drawing/2014/main" id="{9C916B5F-285D-4F5A-9085-6781753AFB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6" name="Dowolny kształt 36">
              <a:extLst>
                <a:ext uri="{FF2B5EF4-FFF2-40B4-BE49-F238E27FC236}">
                  <a16:creationId xmlns:a16="http://schemas.microsoft.com/office/drawing/2014/main" id="{0375DD5F-9D17-4873-B697-3D44A5EBEC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7" name="Dowolny kształt 37">
              <a:extLst>
                <a:ext uri="{FF2B5EF4-FFF2-40B4-BE49-F238E27FC236}">
                  <a16:creationId xmlns:a16="http://schemas.microsoft.com/office/drawing/2014/main" id="{A159BBC7-6A8B-4612-94A8-56323452C7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8" name="Dowolny kształt 38">
              <a:extLst>
                <a:ext uri="{FF2B5EF4-FFF2-40B4-BE49-F238E27FC236}">
                  <a16:creationId xmlns:a16="http://schemas.microsoft.com/office/drawing/2014/main" id="{177C901C-F8DE-4C99-95C8-F8CA1B84F7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40" name="Prostokąt 39">
            <a:extLst>
              <a:ext uri="{FF2B5EF4-FFF2-40B4-BE49-F238E27FC236}">
                <a16:creationId xmlns:a16="http://schemas.microsoft.com/office/drawing/2014/main" id="{D1D655F2-6D15-4265-ADEE-EF0075C13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2" name="Dowolny kształt 69">
            <a:extLst>
              <a:ext uri="{FF2B5EF4-FFF2-40B4-BE49-F238E27FC236}">
                <a16:creationId xmlns:a16="http://schemas.microsoft.com/office/drawing/2014/main" id="{3248A930-1A6E-4EFB-8213-D1AC735BE0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4063739934"/>
      </p:ext>
    </p:extLst>
  </p:cSld>
  <p:clrMapOvr>
    <a:masterClrMapping/>
  </p:clrMapOvr>
</p:sld>
</file>

<file path=ppt/theme/theme1.xml><?xml version="1.0" encoding="utf-8"?>
<a:theme xmlns:a="http://schemas.openxmlformats.org/drawingml/2006/main" name="Smuga">
  <a:themeElements>
    <a:clrScheme name="Wisp">
      <a:dk1>
        <a:sysClr val="windowText" lastClr="000000"/>
      </a:dk1>
      <a:lt1>
        <a:sysClr val="window" lastClr="FFFFFF"/>
      </a:lt1>
      <a:dk2>
        <a:srgbClr val="2C333A"/>
      </a:dk2>
      <a:lt2>
        <a:srgbClr val="D6ECED"/>
      </a:lt2>
      <a:accent1>
        <a:srgbClr val="DE32DE"/>
      </a:accent1>
      <a:accent2>
        <a:srgbClr val="F42B8A"/>
      </a:accent2>
      <a:accent3>
        <a:srgbClr val="349FE7"/>
      </a:accent3>
      <a:accent4>
        <a:srgbClr val="565FF8"/>
      </a:accent4>
      <a:accent5>
        <a:srgbClr val="876BE7"/>
      </a:accent5>
      <a:accent6>
        <a:srgbClr val="F268C2"/>
      </a:accent6>
      <a:hlink>
        <a:srgbClr val="F55CF9"/>
      </a:hlink>
      <a:folHlink>
        <a:srgbClr val="E8A0EE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F20B7C8E-B819-43F3-AAF9-EE50B1A83630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1c2eb7a32e66fb6e4260f3771546a5e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04e1f6479c48b08974ba73b5ca973489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CB8F5F2-61AB-4CE6-A5E3-F34B87B0EE42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507C3E52-A0B1-49C0-88BD-66B715EE8BB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575CB40-8686-4C48-810A-C2974D3D36A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Projektowanie wydarzenia</Template>
  <TotalTime>246</TotalTime>
  <Words>322</Words>
  <Application>Microsoft Office PowerPoint</Application>
  <PresentationFormat>Panoramiczny</PresentationFormat>
  <Paragraphs>58</Paragraphs>
  <Slides>9</Slides>
  <Notes>2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7" baseType="lpstr">
      <vt:lpstr>MS Mincho</vt:lpstr>
      <vt:lpstr>Arial</vt:lpstr>
      <vt:lpstr>Calibri</vt:lpstr>
      <vt:lpstr>Century Gothic</vt:lpstr>
      <vt:lpstr>Segoe UI Variable Text Semiligh</vt:lpstr>
      <vt:lpstr>Times</vt:lpstr>
      <vt:lpstr>Wingdings 3</vt:lpstr>
      <vt:lpstr>Smuga</vt:lpstr>
      <vt:lpstr>Videotelling</vt:lpstr>
      <vt:lpstr>What can you tell about those two?</vt:lpstr>
      <vt:lpstr>They are about to …</vt:lpstr>
      <vt:lpstr>The wedding  </vt:lpstr>
      <vt:lpstr>The wedding day. What could possibly go wrong? </vt:lpstr>
      <vt:lpstr>Describe what happened (one student-one sentence</vt:lpstr>
      <vt:lpstr>When there is drama there’s a saviour</vt:lpstr>
      <vt:lpstr>ALL'S WELL THAT ENDS WELL </vt:lpstr>
      <vt:lpstr>Thanks for watching &amp; leave the feedback!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Mr Winner - Videotelling</dc:title>
  <dc:creator>iwj</dc:creator>
  <cp:lastModifiedBy>iwj</cp:lastModifiedBy>
  <cp:revision>14</cp:revision>
  <dcterms:created xsi:type="dcterms:W3CDTF">2024-03-23T19:09:56Z</dcterms:created>
  <dcterms:modified xsi:type="dcterms:W3CDTF">2024-03-24T22:22:23Z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